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sldIdLst>
    <p:sldId id="257" r:id="rId2"/>
    <p:sldId id="376" r:id="rId3"/>
    <p:sldId id="377" r:id="rId4"/>
    <p:sldId id="375" r:id="rId5"/>
  </p:sldIdLst>
  <p:sldSz cx="6858000" cy="9144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0000"/>
    <a:srgbClr val="00999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86" d="100"/>
          <a:sy n="86" d="100"/>
        </p:scale>
        <p:origin x="2988" y="60"/>
      </p:cViewPr>
      <p:guideLst/>
    </p:cSldViewPr>
  </p:slideViewPr>
  <p:notesTextViewPr>
    <p:cViewPr>
      <p:scale>
        <a:sx n="3" d="2"/>
        <a:sy n="3" d="2"/>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presProps" Target="presProps.xml"/><Relationship Id="rId5" Type="http://schemas.openxmlformats.org/officeDocument/2006/relationships/slide" Target="slides/slide4.xml"/><Relationship Id="rId4" Type="http://schemas.openxmlformats.org/officeDocument/2006/relationships/slide" Target="slides/slide3.xml"/><Relationship Id="rId9"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le 1"/>
          <p:cNvSpPr>
            <a:spLocks noGrp="1"/>
          </p:cNvSpPr>
          <p:nvPr>
            <p:ph type="ctrTitle"/>
          </p:nvPr>
        </p:nvSpPr>
        <p:spPr>
          <a:xfrm>
            <a:off x="514350" y="1496484"/>
            <a:ext cx="5829300" cy="3183467"/>
          </a:xfrm>
        </p:spPr>
        <p:txBody>
          <a:bodyPr anchor="b"/>
          <a:lstStyle>
            <a:lvl1pPr algn="ctr">
              <a:defRPr sz="4500"/>
            </a:lvl1pPr>
          </a:lstStyle>
          <a:p>
            <a:r>
              <a:rPr lang="it-IT"/>
              <a:t>Fare clic per modificare lo stile del titolo dello schema</a:t>
            </a:r>
            <a:endParaRPr lang="en-US" dirty="0"/>
          </a:p>
        </p:txBody>
      </p:sp>
      <p:sp>
        <p:nvSpPr>
          <p:cNvPr id="3" name="Subtitle 2"/>
          <p:cNvSpPr>
            <a:spLocks noGrp="1"/>
          </p:cNvSpPr>
          <p:nvPr>
            <p:ph type="subTitle" idx="1"/>
          </p:nvPr>
        </p:nvSpPr>
        <p:spPr>
          <a:xfrm>
            <a:off x="857250" y="4802717"/>
            <a:ext cx="5143500" cy="2207683"/>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it-IT"/>
              <a:t>Fare clic per modificare lo stile del sottotitolo dello schema</a:t>
            </a:r>
            <a:endParaRPr lang="en-US" dirty="0"/>
          </a:p>
        </p:txBody>
      </p:sp>
      <p:sp>
        <p:nvSpPr>
          <p:cNvPr id="4" name="Date Placeholder 3"/>
          <p:cNvSpPr>
            <a:spLocks noGrp="1"/>
          </p:cNvSpPr>
          <p:nvPr>
            <p:ph type="dt" sz="half" idx="10"/>
          </p:nvPr>
        </p:nvSpPr>
        <p:spPr/>
        <p:txBody>
          <a:bodyPr/>
          <a:lstStyle/>
          <a:p>
            <a:fld id="{6F845B99-4AA4-4414-A75A-0DEB9314CCE9}" type="datetimeFigureOut">
              <a:rPr lang="it-IT" smtClean="0"/>
              <a:t>15/12/2023</a:t>
            </a:fld>
            <a:endParaRPr lang="it-IT"/>
          </a:p>
        </p:txBody>
      </p:sp>
      <p:sp>
        <p:nvSpPr>
          <p:cNvPr id="5" name="Footer Placeholder 4"/>
          <p:cNvSpPr>
            <a:spLocks noGrp="1"/>
          </p:cNvSpPr>
          <p:nvPr>
            <p:ph type="ftr" sz="quarter" idx="11"/>
          </p:nvPr>
        </p:nvSpPr>
        <p:spPr/>
        <p:txBody>
          <a:bodyPr/>
          <a:lstStyle/>
          <a:p>
            <a:endParaRPr lang="it-IT"/>
          </a:p>
        </p:txBody>
      </p:sp>
      <p:sp>
        <p:nvSpPr>
          <p:cNvPr id="6" name="Slide Number Placeholder 5"/>
          <p:cNvSpPr>
            <a:spLocks noGrp="1"/>
          </p:cNvSpPr>
          <p:nvPr>
            <p:ph type="sldNum" sz="quarter" idx="12"/>
          </p:nvPr>
        </p:nvSpPr>
        <p:spPr/>
        <p:txBody>
          <a:bodyPr/>
          <a:lstStyle/>
          <a:p>
            <a:fld id="{49CFD70F-95DA-4576-A974-AB43E8040E37}" type="slidenum">
              <a:rPr lang="it-IT" smtClean="0"/>
              <a:t>‹N›</a:t>
            </a:fld>
            <a:endParaRPr lang="it-IT"/>
          </a:p>
        </p:txBody>
      </p:sp>
    </p:spTree>
    <p:extLst>
      <p:ext uri="{BB962C8B-B14F-4D97-AF65-F5344CB8AC3E}">
        <p14:creationId xmlns:p14="http://schemas.microsoft.com/office/powerpoint/2010/main" val="67316655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a:t>Fare clic per modificare lo stile del titolo dello schema</a:t>
            </a:r>
            <a:endParaRPr lang="en-US" dirty="0"/>
          </a:p>
        </p:txBody>
      </p:sp>
      <p:sp>
        <p:nvSpPr>
          <p:cNvPr id="3" name="Vertical Text Placeholder 2"/>
          <p:cNvSpPr>
            <a:spLocks noGrp="1"/>
          </p:cNvSpPr>
          <p:nvPr>
            <p:ph type="body" orient="vert" idx="1"/>
          </p:nvPr>
        </p:nvSpPr>
        <p:spPr/>
        <p:txBody>
          <a:bodyPr vert="eaVert"/>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Date Placeholder 3"/>
          <p:cNvSpPr>
            <a:spLocks noGrp="1"/>
          </p:cNvSpPr>
          <p:nvPr>
            <p:ph type="dt" sz="half" idx="10"/>
          </p:nvPr>
        </p:nvSpPr>
        <p:spPr/>
        <p:txBody>
          <a:bodyPr/>
          <a:lstStyle/>
          <a:p>
            <a:fld id="{6F845B99-4AA4-4414-A75A-0DEB9314CCE9}" type="datetimeFigureOut">
              <a:rPr lang="it-IT" smtClean="0"/>
              <a:t>15/12/2023</a:t>
            </a:fld>
            <a:endParaRPr lang="it-IT"/>
          </a:p>
        </p:txBody>
      </p:sp>
      <p:sp>
        <p:nvSpPr>
          <p:cNvPr id="5" name="Footer Placeholder 4"/>
          <p:cNvSpPr>
            <a:spLocks noGrp="1"/>
          </p:cNvSpPr>
          <p:nvPr>
            <p:ph type="ftr" sz="quarter" idx="11"/>
          </p:nvPr>
        </p:nvSpPr>
        <p:spPr/>
        <p:txBody>
          <a:bodyPr/>
          <a:lstStyle/>
          <a:p>
            <a:endParaRPr lang="it-IT"/>
          </a:p>
        </p:txBody>
      </p:sp>
      <p:sp>
        <p:nvSpPr>
          <p:cNvPr id="6" name="Slide Number Placeholder 5"/>
          <p:cNvSpPr>
            <a:spLocks noGrp="1"/>
          </p:cNvSpPr>
          <p:nvPr>
            <p:ph type="sldNum" sz="quarter" idx="12"/>
          </p:nvPr>
        </p:nvSpPr>
        <p:spPr/>
        <p:txBody>
          <a:bodyPr/>
          <a:lstStyle/>
          <a:p>
            <a:fld id="{49CFD70F-95DA-4576-A974-AB43E8040E37}" type="slidenum">
              <a:rPr lang="it-IT" smtClean="0"/>
              <a:t>‹N›</a:t>
            </a:fld>
            <a:endParaRPr lang="it-IT"/>
          </a:p>
        </p:txBody>
      </p:sp>
    </p:spTree>
    <p:extLst>
      <p:ext uri="{BB962C8B-B14F-4D97-AF65-F5344CB8AC3E}">
        <p14:creationId xmlns:p14="http://schemas.microsoft.com/office/powerpoint/2010/main" val="244976583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907757" y="486834"/>
            <a:ext cx="1478756" cy="7749117"/>
          </a:xfrm>
        </p:spPr>
        <p:txBody>
          <a:bodyPr vert="eaVert"/>
          <a:lstStyle/>
          <a:p>
            <a:r>
              <a:rPr lang="it-IT"/>
              <a:t>Fare clic per modificare lo stile del titolo dello schema</a:t>
            </a:r>
            <a:endParaRPr lang="en-US" dirty="0"/>
          </a:p>
        </p:txBody>
      </p:sp>
      <p:sp>
        <p:nvSpPr>
          <p:cNvPr id="3" name="Vertical Text Placeholder 2"/>
          <p:cNvSpPr>
            <a:spLocks noGrp="1"/>
          </p:cNvSpPr>
          <p:nvPr>
            <p:ph type="body" orient="vert" idx="1"/>
          </p:nvPr>
        </p:nvSpPr>
        <p:spPr>
          <a:xfrm>
            <a:off x="471488" y="486834"/>
            <a:ext cx="4350544" cy="7749117"/>
          </a:xfrm>
        </p:spPr>
        <p:txBody>
          <a:bodyPr vert="eaVert"/>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Date Placeholder 3"/>
          <p:cNvSpPr>
            <a:spLocks noGrp="1"/>
          </p:cNvSpPr>
          <p:nvPr>
            <p:ph type="dt" sz="half" idx="10"/>
          </p:nvPr>
        </p:nvSpPr>
        <p:spPr/>
        <p:txBody>
          <a:bodyPr/>
          <a:lstStyle/>
          <a:p>
            <a:fld id="{6F845B99-4AA4-4414-A75A-0DEB9314CCE9}" type="datetimeFigureOut">
              <a:rPr lang="it-IT" smtClean="0"/>
              <a:t>15/12/2023</a:t>
            </a:fld>
            <a:endParaRPr lang="it-IT"/>
          </a:p>
        </p:txBody>
      </p:sp>
      <p:sp>
        <p:nvSpPr>
          <p:cNvPr id="5" name="Footer Placeholder 4"/>
          <p:cNvSpPr>
            <a:spLocks noGrp="1"/>
          </p:cNvSpPr>
          <p:nvPr>
            <p:ph type="ftr" sz="quarter" idx="11"/>
          </p:nvPr>
        </p:nvSpPr>
        <p:spPr/>
        <p:txBody>
          <a:bodyPr/>
          <a:lstStyle/>
          <a:p>
            <a:endParaRPr lang="it-IT"/>
          </a:p>
        </p:txBody>
      </p:sp>
      <p:sp>
        <p:nvSpPr>
          <p:cNvPr id="6" name="Slide Number Placeholder 5"/>
          <p:cNvSpPr>
            <a:spLocks noGrp="1"/>
          </p:cNvSpPr>
          <p:nvPr>
            <p:ph type="sldNum" sz="quarter" idx="12"/>
          </p:nvPr>
        </p:nvSpPr>
        <p:spPr/>
        <p:txBody>
          <a:bodyPr/>
          <a:lstStyle/>
          <a:p>
            <a:fld id="{49CFD70F-95DA-4576-A974-AB43E8040E37}" type="slidenum">
              <a:rPr lang="it-IT" smtClean="0"/>
              <a:t>‹N›</a:t>
            </a:fld>
            <a:endParaRPr lang="it-IT"/>
          </a:p>
        </p:txBody>
      </p:sp>
    </p:spTree>
    <p:extLst>
      <p:ext uri="{BB962C8B-B14F-4D97-AF65-F5344CB8AC3E}">
        <p14:creationId xmlns:p14="http://schemas.microsoft.com/office/powerpoint/2010/main" val="370094834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a:t>Fare clic per modificare lo stile del titolo dello schema</a:t>
            </a:r>
            <a:endParaRPr lang="en-US" dirty="0"/>
          </a:p>
        </p:txBody>
      </p:sp>
      <p:sp>
        <p:nvSpPr>
          <p:cNvPr id="3" name="Content Placeholder 2"/>
          <p:cNvSpPr>
            <a:spLocks noGrp="1"/>
          </p:cNvSpPr>
          <p:nvPr>
            <p:ph idx="1"/>
          </p:nvPr>
        </p:nvSpPr>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Date Placeholder 3"/>
          <p:cNvSpPr>
            <a:spLocks noGrp="1"/>
          </p:cNvSpPr>
          <p:nvPr>
            <p:ph type="dt" sz="half" idx="10"/>
          </p:nvPr>
        </p:nvSpPr>
        <p:spPr/>
        <p:txBody>
          <a:bodyPr/>
          <a:lstStyle/>
          <a:p>
            <a:fld id="{6F845B99-4AA4-4414-A75A-0DEB9314CCE9}" type="datetimeFigureOut">
              <a:rPr lang="it-IT" smtClean="0"/>
              <a:t>15/12/2023</a:t>
            </a:fld>
            <a:endParaRPr lang="it-IT"/>
          </a:p>
        </p:txBody>
      </p:sp>
      <p:sp>
        <p:nvSpPr>
          <p:cNvPr id="5" name="Footer Placeholder 4"/>
          <p:cNvSpPr>
            <a:spLocks noGrp="1"/>
          </p:cNvSpPr>
          <p:nvPr>
            <p:ph type="ftr" sz="quarter" idx="11"/>
          </p:nvPr>
        </p:nvSpPr>
        <p:spPr/>
        <p:txBody>
          <a:bodyPr/>
          <a:lstStyle/>
          <a:p>
            <a:endParaRPr lang="it-IT"/>
          </a:p>
        </p:txBody>
      </p:sp>
      <p:sp>
        <p:nvSpPr>
          <p:cNvPr id="6" name="Slide Number Placeholder 5"/>
          <p:cNvSpPr>
            <a:spLocks noGrp="1"/>
          </p:cNvSpPr>
          <p:nvPr>
            <p:ph type="sldNum" sz="quarter" idx="12"/>
          </p:nvPr>
        </p:nvSpPr>
        <p:spPr/>
        <p:txBody>
          <a:bodyPr/>
          <a:lstStyle/>
          <a:p>
            <a:fld id="{49CFD70F-95DA-4576-A974-AB43E8040E37}" type="slidenum">
              <a:rPr lang="it-IT" smtClean="0"/>
              <a:t>‹N›</a:t>
            </a:fld>
            <a:endParaRPr lang="it-IT"/>
          </a:p>
        </p:txBody>
      </p:sp>
    </p:spTree>
    <p:extLst>
      <p:ext uri="{BB962C8B-B14F-4D97-AF65-F5344CB8AC3E}">
        <p14:creationId xmlns:p14="http://schemas.microsoft.com/office/powerpoint/2010/main" val="186629058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le 1"/>
          <p:cNvSpPr>
            <a:spLocks noGrp="1"/>
          </p:cNvSpPr>
          <p:nvPr>
            <p:ph type="title"/>
          </p:nvPr>
        </p:nvSpPr>
        <p:spPr>
          <a:xfrm>
            <a:off x="467916" y="2279653"/>
            <a:ext cx="5915025" cy="3803649"/>
          </a:xfrm>
        </p:spPr>
        <p:txBody>
          <a:bodyPr anchor="b"/>
          <a:lstStyle>
            <a:lvl1pPr>
              <a:defRPr sz="4500"/>
            </a:lvl1pPr>
          </a:lstStyle>
          <a:p>
            <a:r>
              <a:rPr lang="it-IT"/>
              <a:t>Fare clic per modificare lo stile del titolo dello schema</a:t>
            </a:r>
            <a:endParaRPr lang="en-US" dirty="0"/>
          </a:p>
        </p:txBody>
      </p:sp>
      <p:sp>
        <p:nvSpPr>
          <p:cNvPr id="3" name="Text Placeholder 2"/>
          <p:cNvSpPr>
            <a:spLocks noGrp="1"/>
          </p:cNvSpPr>
          <p:nvPr>
            <p:ph type="body" idx="1"/>
          </p:nvPr>
        </p:nvSpPr>
        <p:spPr>
          <a:xfrm>
            <a:off x="467916" y="6119286"/>
            <a:ext cx="5915025" cy="2000249"/>
          </a:xfrm>
        </p:spPr>
        <p:txBody>
          <a:bodyPr/>
          <a:lstStyle>
            <a:lvl1pPr marL="0" indent="0">
              <a:buNone/>
              <a:defRPr sz="1800">
                <a:solidFill>
                  <a:schemeClr val="tx1"/>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it-IT"/>
              <a:t>Fare clic per modificare gli stili del testo dello schema</a:t>
            </a:r>
          </a:p>
        </p:txBody>
      </p:sp>
      <p:sp>
        <p:nvSpPr>
          <p:cNvPr id="4" name="Date Placeholder 3"/>
          <p:cNvSpPr>
            <a:spLocks noGrp="1"/>
          </p:cNvSpPr>
          <p:nvPr>
            <p:ph type="dt" sz="half" idx="10"/>
          </p:nvPr>
        </p:nvSpPr>
        <p:spPr/>
        <p:txBody>
          <a:bodyPr/>
          <a:lstStyle/>
          <a:p>
            <a:fld id="{6F845B99-4AA4-4414-A75A-0DEB9314CCE9}" type="datetimeFigureOut">
              <a:rPr lang="it-IT" smtClean="0"/>
              <a:t>15/12/2023</a:t>
            </a:fld>
            <a:endParaRPr lang="it-IT"/>
          </a:p>
        </p:txBody>
      </p:sp>
      <p:sp>
        <p:nvSpPr>
          <p:cNvPr id="5" name="Footer Placeholder 4"/>
          <p:cNvSpPr>
            <a:spLocks noGrp="1"/>
          </p:cNvSpPr>
          <p:nvPr>
            <p:ph type="ftr" sz="quarter" idx="11"/>
          </p:nvPr>
        </p:nvSpPr>
        <p:spPr/>
        <p:txBody>
          <a:bodyPr/>
          <a:lstStyle/>
          <a:p>
            <a:endParaRPr lang="it-IT"/>
          </a:p>
        </p:txBody>
      </p:sp>
      <p:sp>
        <p:nvSpPr>
          <p:cNvPr id="6" name="Slide Number Placeholder 5"/>
          <p:cNvSpPr>
            <a:spLocks noGrp="1"/>
          </p:cNvSpPr>
          <p:nvPr>
            <p:ph type="sldNum" sz="quarter" idx="12"/>
          </p:nvPr>
        </p:nvSpPr>
        <p:spPr/>
        <p:txBody>
          <a:bodyPr/>
          <a:lstStyle/>
          <a:p>
            <a:fld id="{49CFD70F-95DA-4576-A974-AB43E8040E37}" type="slidenum">
              <a:rPr lang="it-IT" smtClean="0"/>
              <a:t>‹N›</a:t>
            </a:fld>
            <a:endParaRPr lang="it-IT"/>
          </a:p>
        </p:txBody>
      </p:sp>
    </p:spTree>
    <p:extLst>
      <p:ext uri="{BB962C8B-B14F-4D97-AF65-F5344CB8AC3E}">
        <p14:creationId xmlns:p14="http://schemas.microsoft.com/office/powerpoint/2010/main" val="406524152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a:t>Fare clic per modificare lo stile del titolo dello schema</a:t>
            </a:r>
            <a:endParaRPr lang="en-US" dirty="0"/>
          </a:p>
        </p:txBody>
      </p:sp>
      <p:sp>
        <p:nvSpPr>
          <p:cNvPr id="3" name="Content Placeholder 2"/>
          <p:cNvSpPr>
            <a:spLocks noGrp="1"/>
          </p:cNvSpPr>
          <p:nvPr>
            <p:ph sz="half" idx="1"/>
          </p:nvPr>
        </p:nvSpPr>
        <p:spPr>
          <a:xfrm>
            <a:off x="471488" y="2434167"/>
            <a:ext cx="2914650" cy="5801784"/>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Content Placeholder 3"/>
          <p:cNvSpPr>
            <a:spLocks noGrp="1"/>
          </p:cNvSpPr>
          <p:nvPr>
            <p:ph sz="half" idx="2"/>
          </p:nvPr>
        </p:nvSpPr>
        <p:spPr>
          <a:xfrm>
            <a:off x="3471863" y="2434167"/>
            <a:ext cx="2914650" cy="5801784"/>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5" name="Date Placeholder 4"/>
          <p:cNvSpPr>
            <a:spLocks noGrp="1"/>
          </p:cNvSpPr>
          <p:nvPr>
            <p:ph type="dt" sz="half" idx="10"/>
          </p:nvPr>
        </p:nvSpPr>
        <p:spPr/>
        <p:txBody>
          <a:bodyPr/>
          <a:lstStyle/>
          <a:p>
            <a:fld id="{6F845B99-4AA4-4414-A75A-0DEB9314CCE9}" type="datetimeFigureOut">
              <a:rPr lang="it-IT" smtClean="0"/>
              <a:t>15/12/2023</a:t>
            </a:fld>
            <a:endParaRPr lang="it-IT"/>
          </a:p>
        </p:txBody>
      </p:sp>
      <p:sp>
        <p:nvSpPr>
          <p:cNvPr id="6" name="Footer Placeholder 5"/>
          <p:cNvSpPr>
            <a:spLocks noGrp="1"/>
          </p:cNvSpPr>
          <p:nvPr>
            <p:ph type="ftr" sz="quarter" idx="11"/>
          </p:nvPr>
        </p:nvSpPr>
        <p:spPr/>
        <p:txBody>
          <a:bodyPr/>
          <a:lstStyle/>
          <a:p>
            <a:endParaRPr lang="it-IT"/>
          </a:p>
        </p:txBody>
      </p:sp>
      <p:sp>
        <p:nvSpPr>
          <p:cNvPr id="7" name="Slide Number Placeholder 6"/>
          <p:cNvSpPr>
            <a:spLocks noGrp="1"/>
          </p:cNvSpPr>
          <p:nvPr>
            <p:ph type="sldNum" sz="quarter" idx="12"/>
          </p:nvPr>
        </p:nvSpPr>
        <p:spPr/>
        <p:txBody>
          <a:bodyPr/>
          <a:lstStyle/>
          <a:p>
            <a:fld id="{49CFD70F-95DA-4576-A974-AB43E8040E37}" type="slidenum">
              <a:rPr lang="it-IT" smtClean="0"/>
              <a:t>‹N›</a:t>
            </a:fld>
            <a:endParaRPr lang="it-IT"/>
          </a:p>
        </p:txBody>
      </p:sp>
    </p:spTree>
    <p:extLst>
      <p:ext uri="{BB962C8B-B14F-4D97-AF65-F5344CB8AC3E}">
        <p14:creationId xmlns:p14="http://schemas.microsoft.com/office/powerpoint/2010/main" val="167734333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le 1"/>
          <p:cNvSpPr>
            <a:spLocks noGrp="1"/>
          </p:cNvSpPr>
          <p:nvPr>
            <p:ph type="title"/>
          </p:nvPr>
        </p:nvSpPr>
        <p:spPr>
          <a:xfrm>
            <a:off x="472381" y="486836"/>
            <a:ext cx="5915025" cy="1767417"/>
          </a:xfrm>
        </p:spPr>
        <p:txBody>
          <a:bodyPr/>
          <a:lstStyle/>
          <a:p>
            <a:r>
              <a:rPr lang="it-IT"/>
              <a:t>Fare clic per modificare lo stile del titolo dello schema</a:t>
            </a:r>
            <a:endParaRPr lang="en-US" dirty="0"/>
          </a:p>
        </p:txBody>
      </p:sp>
      <p:sp>
        <p:nvSpPr>
          <p:cNvPr id="3" name="Text Placeholder 2"/>
          <p:cNvSpPr>
            <a:spLocks noGrp="1"/>
          </p:cNvSpPr>
          <p:nvPr>
            <p:ph type="body" idx="1"/>
          </p:nvPr>
        </p:nvSpPr>
        <p:spPr>
          <a:xfrm>
            <a:off x="472381" y="2241551"/>
            <a:ext cx="2901255" cy="1098549"/>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it-IT"/>
              <a:t>Fare clic per modificare gli stili del testo dello schema</a:t>
            </a:r>
          </a:p>
        </p:txBody>
      </p:sp>
      <p:sp>
        <p:nvSpPr>
          <p:cNvPr id="4" name="Content Placeholder 3"/>
          <p:cNvSpPr>
            <a:spLocks noGrp="1"/>
          </p:cNvSpPr>
          <p:nvPr>
            <p:ph sz="half" idx="2"/>
          </p:nvPr>
        </p:nvSpPr>
        <p:spPr>
          <a:xfrm>
            <a:off x="472381" y="3340100"/>
            <a:ext cx="2901255" cy="4912784"/>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5" name="Text Placeholder 4"/>
          <p:cNvSpPr>
            <a:spLocks noGrp="1"/>
          </p:cNvSpPr>
          <p:nvPr>
            <p:ph type="body" sz="quarter" idx="3"/>
          </p:nvPr>
        </p:nvSpPr>
        <p:spPr>
          <a:xfrm>
            <a:off x="3471863" y="2241551"/>
            <a:ext cx="2915543" cy="1098549"/>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it-IT"/>
              <a:t>Fare clic per modificare gli stili del testo dello schema</a:t>
            </a:r>
          </a:p>
        </p:txBody>
      </p:sp>
      <p:sp>
        <p:nvSpPr>
          <p:cNvPr id="6" name="Content Placeholder 5"/>
          <p:cNvSpPr>
            <a:spLocks noGrp="1"/>
          </p:cNvSpPr>
          <p:nvPr>
            <p:ph sz="quarter" idx="4"/>
          </p:nvPr>
        </p:nvSpPr>
        <p:spPr>
          <a:xfrm>
            <a:off x="3471863" y="3340100"/>
            <a:ext cx="2915543" cy="4912784"/>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7" name="Date Placeholder 6"/>
          <p:cNvSpPr>
            <a:spLocks noGrp="1"/>
          </p:cNvSpPr>
          <p:nvPr>
            <p:ph type="dt" sz="half" idx="10"/>
          </p:nvPr>
        </p:nvSpPr>
        <p:spPr/>
        <p:txBody>
          <a:bodyPr/>
          <a:lstStyle/>
          <a:p>
            <a:fld id="{6F845B99-4AA4-4414-A75A-0DEB9314CCE9}" type="datetimeFigureOut">
              <a:rPr lang="it-IT" smtClean="0"/>
              <a:t>15/12/2023</a:t>
            </a:fld>
            <a:endParaRPr lang="it-IT"/>
          </a:p>
        </p:txBody>
      </p:sp>
      <p:sp>
        <p:nvSpPr>
          <p:cNvPr id="8" name="Footer Placeholder 7"/>
          <p:cNvSpPr>
            <a:spLocks noGrp="1"/>
          </p:cNvSpPr>
          <p:nvPr>
            <p:ph type="ftr" sz="quarter" idx="11"/>
          </p:nvPr>
        </p:nvSpPr>
        <p:spPr/>
        <p:txBody>
          <a:bodyPr/>
          <a:lstStyle/>
          <a:p>
            <a:endParaRPr lang="it-IT"/>
          </a:p>
        </p:txBody>
      </p:sp>
      <p:sp>
        <p:nvSpPr>
          <p:cNvPr id="9" name="Slide Number Placeholder 8"/>
          <p:cNvSpPr>
            <a:spLocks noGrp="1"/>
          </p:cNvSpPr>
          <p:nvPr>
            <p:ph type="sldNum" sz="quarter" idx="12"/>
          </p:nvPr>
        </p:nvSpPr>
        <p:spPr/>
        <p:txBody>
          <a:bodyPr/>
          <a:lstStyle/>
          <a:p>
            <a:fld id="{49CFD70F-95DA-4576-A974-AB43E8040E37}" type="slidenum">
              <a:rPr lang="it-IT" smtClean="0"/>
              <a:t>‹N›</a:t>
            </a:fld>
            <a:endParaRPr lang="it-IT"/>
          </a:p>
        </p:txBody>
      </p:sp>
    </p:spTree>
    <p:extLst>
      <p:ext uri="{BB962C8B-B14F-4D97-AF65-F5344CB8AC3E}">
        <p14:creationId xmlns:p14="http://schemas.microsoft.com/office/powerpoint/2010/main" val="351061096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a:t>Fare clic per modificare lo stile del titolo dello schema</a:t>
            </a:r>
            <a:endParaRPr lang="en-US" dirty="0"/>
          </a:p>
        </p:txBody>
      </p:sp>
      <p:sp>
        <p:nvSpPr>
          <p:cNvPr id="3" name="Date Placeholder 2"/>
          <p:cNvSpPr>
            <a:spLocks noGrp="1"/>
          </p:cNvSpPr>
          <p:nvPr>
            <p:ph type="dt" sz="half" idx="10"/>
          </p:nvPr>
        </p:nvSpPr>
        <p:spPr/>
        <p:txBody>
          <a:bodyPr/>
          <a:lstStyle/>
          <a:p>
            <a:fld id="{6F845B99-4AA4-4414-A75A-0DEB9314CCE9}" type="datetimeFigureOut">
              <a:rPr lang="it-IT" smtClean="0"/>
              <a:t>15/12/2023</a:t>
            </a:fld>
            <a:endParaRPr lang="it-IT"/>
          </a:p>
        </p:txBody>
      </p:sp>
      <p:sp>
        <p:nvSpPr>
          <p:cNvPr id="4" name="Footer Placeholder 3"/>
          <p:cNvSpPr>
            <a:spLocks noGrp="1"/>
          </p:cNvSpPr>
          <p:nvPr>
            <p:ph type="ftr" sz="quarter" idx="11"/>
          </p:nvPr>
        </p:nvSpPr>
        <p:spPr/>
        <p:txBody>
          <a:bodyPr/>
          <a:lstStyle/>
          <a:p>
            <a:endParaRPr lang="it-IT"/>
          </a:p>
        </p:txBody>
      </p:sp>
      <p:sp>
        <p:nvSpPr>
          <p:cNvPr id="5" name="Slide Number Placeholder 4"/>
          <p:cNvSpPr>
            <a:spLocks noGrp="1"/>
          </p:cNvSpPr>
          <p:nvPr>
            <p:ph type="sldNum" sz="quarter" idx="12"/>
          </p:nvPr>
        </p:nvSpPr>
        <p:spPr/>
        <p:txBody>
          <a:bodyPr/>
          <a:lstStyle/>
          <a:p>
            <a:fld id="{49CFD70F-95DA-4576-A974-AB43E8040E37}" type="slidenum">
              <a:rPr lang="it-IT" smtClean="0"/>
              <a:t>‹N›</a:t>
            </a:fld>
            <a:endParaRPr lang="it-IT"/>
          </a:p>
        </p:txBody>
      </p:sp>
    </p:spTree>
    <p:extLst>
      <p:ext uri="{BB962C8B-B14F-4D97-AF65-F5344CB8AC3E}">
        <p14:creationId xmlns:p14="http://schemas.microsoft.com/office/powerpoint/2010/main" val="252903940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F845B99-4AA4-4414-A75A-0DEB9314CCE9}" type="datetimeFigureOut">
              <a:rPr lang="it-IT" smtClean="0"/>
              <a:t>15/12/2023</a:t>
            </a:fld>
            <a:endParaRPr lang="it-IT"/>
          </a:p>
        </p:txBody>
      </p:sp>
      <p:sp>
        <p:nvSpPr>
          <p:cNvPr id="3" name="Footer Placeholder 2"/>
          <p:cNvSpPr>
            <a:spLocks noGrp="1"/>
          </p:cNvSpPr>
          <p:nvPr>
            <p:ph type="ftr" sz="quarter" idx="11"/>
          </p:nvPr>
        </p:nvSpPr>
        <p:spPr/>
        <p:txBody>
          <a:bodyPr/>
          <a:lstStyle/>
          <a:p>
            <a:endParaRPr lang="it-IT"/>
          </a:p>
        </p:txBody>
      </p:sp>
      <p:sp>
        <p:nvSpPr>
          <p:cNvPr id="4" name="Slide Number Placeholder 3"/>
          <p:cNvSpPr>
            <a:spLocks noGrp="1"/>
          </p:cNvSpPr>
          <p:nvPr>
            <p:ph type="sldNum" sz="quarter" idx="12"/>
          </p:nvPr>
        </p:nvSpPr>
        <p:spPr/>
        <p:txBody>
          <a:bodyPr/>
          <a:lstStyle/>
          <a:p>
            <a:fld id="{49CFD70F-95DA-4576-A974-AB43E8040E37}" type="slidenum">
              <a:rPr lang="it-IT" smtClean="0"/>
              <a:t>‹N›</a:t>
            </a:fld>
            <a:endParaRPr lang="it-IT"/>
          </a:p>
        </p:txBody>
      </p:sp>
    </p:spTree>
    <p:extLst>
      <p:ext uri="{BB962C8B-B14F-4D97-AF65-F5344CB8AC3E}">
        <p14:creationId xmlns:p14="http://schemas.microsoft.com/office/powerpoint/2010/main" val="342707596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le 1"/>
          <p:cNvSpPr>
            <a:spLocks noGrp="1"/>
          </p:cNvSpPr>
          <p:nvPr>
            <p:ph type="title"/>
          </p:nvPr>
        </p:nvSpPr>
        <p:spPr>
          <a:xfrm>
            <a:off x="472381" y="609600"/>
            <a:ext cx="2211884" cy="2133600"/>
          </a:xfrm>
        </p:spPr>
        <p:txBody>
          <a:bodyPr anchor="b"/>
          <a:lstStyle>
            <a:lvl1pPr>
              <a:defRPr sz="2400"/>
            </a:lvl1pPr>
          </a:lstStyle>
          <a:p>
            <a:r>
              <a:rPr lang="it-IT"/>
              <a:t>Fare clic per modificare lo stile del titolo dello schema</a:t>
            </a:r>
            <a:endParaRPr lang="en-US" dirty="0"/>
          </a:p>
        </p:txBody>
      </p:sp>
      <p:sp>
        <p:nvSpPr>
          <p:cNvPr id="3" name="Content Placeholder 2"/>
          <p:cNvSpPr>
            <a:spLocks noGrp="1"/>
          </p:cNvSpPr>
          <p:nvPr>
            <p:ph idx="1"/>
          </p:nvPr>
        </p:nvSpPr>
        <p:spPr>
          <a:xfrm>
            <a:off x="2915543" y="1316569"/>
            <a:ext cx="3471863" cy="6498167"/>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Text Placeholder 3"/>
          <p:cNvSpPr>
            <a:spLocks noGrp="1"/>
          </p:cNvSpPr>
          <p:nvPr>
            <p:ph type="body" sz="half" idx="2"/>
          </p:nvPr>
        </p:nvSpPr>
        <p:spPr>
          <a:xfrm>
            <a:off x="472381" y="2743200"/>
            <a:ext cx="2211884" cy="5082117"/>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it-IT"/>
              <a:t>Fare clic per modificare gli stili del testo dello schema</a:t>
            </a:r>
          </a:p>
        </p:txBody>
      </p:sp>
      <p:sp>
        <p:nvSpPr>
          <p:cNvPr id="5" name="Date Placeholder 4"/>
          <p:cNvSpPr>
            <a:spLocks noGrp="1"/>
          </p:cNvSpPr>
          <p:nvPr>
            <p:ph type="dt" sz="half" idx="10"/>
          </p:nvPr>
        </p:nvSpPr>
        <p:spPr/>
        <p:txBody>
          <a:bodyPr/>
          <a:lstStyle/>
          <a:p>
            <a:fld id="{6F845B99-4AA4-4414-A75A-0DEB9314CCE9}" type="datetimeFigureOut">
              <a:rPr lang="it-IT" smtClean="0"/>
              <a:t>15/12/2023</a:t>
            </a:fld>
            <a:endParaRPr lang="it-IT"/>
          </a:p>
        </p:txBody>
      </p:sp>
      <p:sp>
        <p:nvSpPr>
          <p:cNvPr id="6" name="Footer Placeholder 5"/>
          <p:cNvSpPr>
            <a:spLocks noGrp="1"/>
          </p:cNvSpPr>
          <p:nvPr>
            <p:ph type="ftr" sz="quarter" idx="11"/>
          </p:nvPr>
        </p:nvSpPr>
        <p:spPr/>
        <p:txBody>
          <a:bodyPr/>
          <a:lstStyle/>
          <a:p>
            <a:endParaRPr lang="it-IT"/>
          </a:p>
        </p:txBody>
      </p:sp>
      <p:sp>
        <p:nvSpPr>
          <p:cNvPr id="7" name="Slide Number Placeholder 6"/>
          <p:cNvSpPr>
            <a:spLocks noGrp="1"/>
          </p:cNvSpPr>
          <p:nvPr>
            <p:ph type="sldNum" sz="quarter" idx="12"/>
          </p:nvPr>
        </p:nvSpPr>
        <p:spPr/>
        <p:txBody>
          <a:bodyPr/>
          <a:lstStyle/>
          <a:p>
            <a:fld id="{49CFD70F-95DA-4576-A974-AB43E8040E37}" type="slidenum">
              <a:rPr lang="it-IT" smtClean="0"/>
              <a:t>‹N›</a:t>
            </a:fld>
            <a:endParaRPr lang="it-IT"/>
          </a:p>
        </p:txBody>
      </p:sp>
    </p:spTree>
    <p:extLst>
      <p:ext uri="{BB962C8B-B14F-4D97-AF65-F5344CB8AC3E}">
        <p14:creationId xmlns:p14="http://schemas.microsoft.com/office/powerpoint/2010/main" val="42189036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le 1"/>
          <p:cNvSpPr>
            <a:spLocks noGrp="1"/>
          </p:cNvSpPr>
          <p:nvPr>
            <p:ph type="title"/>
          </p:nvPr>
        </p:nvSpPr>
        <p:spPr>
          <a:xfrm>
            <a:off x="472381" y="609600"/>
            <a:ext cx="2211884" cy="2133600"/>
          </a:xfrm>
        </p:spPr>
        <p:txBody>
          <a:bodyPr anchor="b"/>
          <a:lstStyle>
            <a:lvl1pPr>
              <a:defRPr sz="2400"/>
            </a:lvl1pPr>
          </a:lstStyle>
          <a:p>
            <a:r>
              <a:rPr lang="it-IT"/>
              <a:t>Fare clic per modificare lo stile del titolo dello schema</a:t>
            </a:r>
            <a:endParaRPr lang="en-US" dirty="0"/>
          </a:p>
        </p:txBody>
      </p:sp>
      <p:sp>
        <p:nvSpPr>
          <p:cNvPr id="3" name="Picture Placeholder 2"/>
          <p:cNvSpPr>
            <a:spLocks noGrp="1" noChangeAspect="1"/>
          </p:cNvSpPr>
          <p:nvPr>
            <p:ph type="pic" idx="1"/>
          </p:nvPr>
        </p:nvSpPr>
        <p:spPr>
          <a:xfrm>
            <a:off x="2915543" y="1316569"/>
            <a:ext cx="3471863" cy="6498167"/>
          </a:xfr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it-IT"/>
              <a:t>Fare clic sull'icona per inserire un'immagine</a:t>
            </a:r>
            <a:endParaRPr lang="en-US" dirty="0"/>
          </a:p>
        </p:txBody>
      </p:sp>
      <p:sp>
        <p:nvSpPr>
          <p:cNvPr id="4" name="Text Placeholder 3"/>
          <p:cNvSpPr>
            <a:spLocks noGrp="1"/>
          </p:cNvSpPr>
          <p:nvPr>
            <p:ph type="body" sz="half" idx="2"/>
          </p:nvPr>
        </p:nvSpPr>
        <p:spPr>
          <a:xfrm>
            <a:off x="472381" y="2743200"/>
            <a:ext cx="2211884" cy="5082117"/>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it-IT"/>
              <a:t>Fare clic per modificare gli stili del testo dello schema</a:t>
            </a:r>
          </a:p>
        </p:txBody>
      </p:sp>
      <p:sp>
        <p:nvSpPr>
          <p:cNvPr id="5" name="Date Placeholder 4"/>
          <p:cNvSpPr>
            <a:spLocks noGrp="1"/>
          </p:cNvSpPr>
          <p:nvPr>
            <p:ph type="dt" sz="half" idx="10"/>
          </p:nvPr>
        </p:nvSpPr>
        <p:spPr/>
        <p:txBody>
          <a:bodyPr/>
          <a:lstStyle/>
          <a:p>
            <a:fld id="{6F845B99-4AA4-4414-A75A-0DEB9314CCE9}" type="datetimeFigureOut">
              <a:rPr lang="it-IT" smtClean="0"/>
              <a:t>15/12/2023</a:t>
            </a:fld>
            <a:endParaRPr lang="it-IT"/>
          </a:p>
        </p:txBody>
      </p:sp>
      <p:sp>
        <p:nvSpPr>
          <p:cNvPr id="6" name="Footer Placeholder 5"/>
          <p:cNvSpPr>
            <a:spLocks noGrp="1"/>
          </p:cNvSpPr>
          <p:nvPr>
            <p:ph type="ftr" sz="quarter" idx="11"/>
          </p:nvPr>
        </p:nvSpPr>
        <p:spPr/>
        <p:txBody>
          <a:bodyPr/>
          <a:lstStyle/>
          <a:p>
            <a:endParaRPr lang="it-IT"/>
          </a:p>
        </p:txBody>
      </p:sp>
      <p:sp>
        <p:nvSpPr>
          <p:cNvPr id="7" name="Slide Number Placeholder 6"/>
          <p:cNvSpPr>
            <a:spLocks noGrp="1"/>
          </p:cNvSpPr>
          <p:nvPr>
            <p:ph type="sldNum" sz="quarter" idx="12"/>
          </p:nvPr>
        </p:nvSpPr>
        <p:spPr/>
        <p:txBody>
          <a:bodyPr/>
          <a:lstStyle/>
          <a:p>
            <a:fld id="{49CFD70F-95DA-4576-A974-AB43E8040E37}" type="slidenum">
              <a:rPr lang="it-IT" smtClean="0"/>
              <a:t>‹N›</a:t>
            </a:fld>
            <a:endParaRPr lang="it-IT"/>
          </a:p>
        </p:txBody>
      </p:sp>
    </p:spTree>
    <p:extLst>
      <p:ext uri="{BB962C8B-B14F-4D97-AF65-F5344CB8AC3E}">
        <p14:creationId xmlns:p14="http://schemas.microsoft.com/office/powerpoint/2010/main" val="22580621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71488" y="486836"/>
            <a:ext cx="5915025" cy="1767417"/>
          </a:xfrm>
          <a:prstGeom prst="rect">
            <a:avLst/>
          </a:prstGeom>
        </p:spPr>
        <p:txBody>
          <a:bodyPr vert="horz" lIns="91440" tIns="45720" rIns="91440" bIns="45720" rtlCol="0" anchor="ctr">
            <a:normAutofit/>
          </a:bodyPr>
          <a:lstStyle/>
          <a:p>
            <a:r>
              <a:rPr lang="it-IT"/>
              <a:t>Fare clic per modificare lo stile del titolo dello schema</a:t>
            </a:r>
            <a:endParaRPr lang="en-US" dirty="0"/>
          </a:p>
        </p:txBody>
      </p:sp>
      <p:sp>
        <p:nvSpPr>
          <p:cNvPr id="3" name="Text Placeholder 2"/>
          <p:cNvSpPr>
            <a:spLocks noGrp="1"/>
          </p:cNvSpPr>
          <p:nvPr>
            <p:ph type="body" idx="1"/>
          </p:nvPr>
        </p:nvSpPr>
        <p:spPr>
          <a:xfrm>
            <a:off x="471488" y="2434167"/>
            <a:ext cx="5915025" cy="5801784"/>
          </a:xfrm>
          <a:prstGeom prst="rect">
            <a:avLst/>
          </a:prstGeom>
        </p:spPr>
        <p:txBody>
          <a:bodyPr vert="horz" lIns="91440" tIns="45720" rIns="91440" bIns="45720" rtlCol="0">
            <a:normAutofit/>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Date Placeholder 3"/>
          <p:cNvSpPr>
            <a:spLocks noGrp="1"/>
          </p:cNvSpPr>
          <p:nvPr>
            <p:ph type="dt" sz="half" idx="2"/>
          </p:nvPr>
        </p:nvSpPr>
        <p:spPr>
          <a:xfrm>
            <a:off x="471488" y="8475136"/>
            <a:ext cx="1543050" cy="486833"/>
          </a:xfrm>
          <a:prstGeom prst="rect">
            <a:avLst/>
          </a:prstGeom>
        </p:spPr>
        <p:txBody>
          <a:bodyPr vert="horz" lIns="91440" tIns="45720" rIns="91440" bIns="45720" rtlCol="0" anchor="ctr"/>
          <a:lstStyle>
            <a:lvl1pPr algn="l">
              <a:defRPr sz="900">
                <a:solidFill>
                  <a:schemeClr val="tx1">
                    <a:tint val="75000"/>
                  </a:schemeClr>
                </a:solidFill>
              </a:defRPr>
            </a:lvl1pPr>
          </a:lstStyle>
          <a:p>
            <a:fld id="{6F845B99-4AA4-4414-A75A-0DEB9314CCE9}" type="datetimeFigureOut">
              <a:rPr lang="it-IT" smtClean="0"/>
              <a:t>15/12/2023</a:t>
            </a:fld>
            <a:endParaRPr lang="it-IT"/>
          </a:p>
        </p:txBody>
      </p:sp>
      <p:sp>
        <p:nvSpPr>
          <p:cNvPr id="5" name="Footer Placeholder 4"/>
          <p:cNvSpPr>
            <a:spLocks noGrp="1"/>
          </p:cNvSpPr>
          <p:nvPr>
            <p:ph type="ftr" sz="quarter" idx="3"/>
          </p:nvPr>
        </p:nvSpPr>
        <p:spPr>
          <a:xfrm>
            <a:off x="2271713" y="8475136"/>
            <a:ext cx="2314575" cy="486833"/>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it-IT"/>
          </a:p>
        </p:txBody>
      </p:sp>
      <p:sp>
        <p:nvSpPr>
          <p:cNvPr id="6" name="Slide Number Placeholder 5"/>
          <p:cNvSpPr>
            <a:spLocks noGrp="1"/>
          </p:cNvSpPr>
          <p:nvPr>
            <p:ph type="sldNum" sz="quarter" idx="4"/>
          </p:nvPr>
        </p:nvSpPr>
        <p:spPr>
          <a:xfrm>
            <a:off x="4843463" y="8475136"/>
            <a:ext cx="1543050" cy="486833"/>
          </a:xfrm>
          <a:prstGeom prst="rect">
            <a:avLst/>
          </a:prstGeom>
        </p:spPr>
        <p:txBody>
          <a:bodyPr vert="horz" lIns="91440" tIns="45720" rIns="91440" bIns="45720" rtlCol="0" anchor="ctr"/>
          <a:lstStyle>
            <a:lvl1pPr algn="r">
              <a:defRPr sz="900">
                <a:solidFill>
                  <a:schemeClr val="tx1">
                    <a:tint val="75000"/>
                  </a:schemeClr>
                </a:solidFill>
              </a:defRPr>
            </a:lvl1pPr>
          </a:lstStyle>
          <a:p>
            <a:fld id="{49CFD70F-95DA-4576-A974-AB43E8040E37}" type="slidenum">
              <a:rPr lang="it-IT" smtClean="0"/>
              <a:t>‹N›</a:t>
            </a:fld>
            <a:endParaRPr lang="it-IT"/>
          </a:p>
        </p:txBody>
      </p:sp>
    </p:spTree>
    <p:extLst>
      <p:ext uri="{BB962C8B-B14F-4D97-AF65-F5344CB8AC3E}">
        <p14:creationId xmlns:p14="http://schemas.microsoft.com/office/powerpoint/2010/main" val="1702671384"/>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6.xml"/><Relationship Id="rId4" Type="http://schemas.openxmlformats.org/officeDocument/2006/relationships/image" Target="../media/image3.jpeg"/></Relationships>
</file>

<file path=ppt/slides/_rels/slide2.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2.png"/><Relationship Id="rId7" Type="http://schemas.openxmlformats.org/officeDocument/2006/relationships/image" Target="../media/image7.png"/><Relationship Id="rId2" Type="http://schemas.openxmlformats.org/officeDocument/2006/relationships/image" Target="../media/image4.jpg"/><Relationship Id="rId1" Type="http://schemas.openxmlformats.org/officeDocument/2006/relationships/slideLayout" Target="../slideLayouts/slideLayout6.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3.jpeg"/></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9.jpg"/><Relationship Id="rId1" Type="http://schemas.openxmlformats.org/officeDocument/2006/relationships/slideLayout" Target="../slideLayouts/slideLayout6.xml"/><Relationship Id="rId4" Type="http://schemas.openxmlformats.org/officeDocument/2006/relationships/image" Target="../media/image3.jpeg"/></Relationships>
</file>

<file path=ppt/slides/_rels/slide4.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image" Target="../media/image11.jpg"/><Relationship Id="rId7" Type="http://schemas.openxmlformats.org/officeDocument/2006/relationships/image" Target="../media/image15.jpg"/><Relationship Id="rId2" Type="http://schemas.openxmlformats.org/officeDocument/2006/relationships/image" Target="../media/image10.jpg"/><Relationship Id="rId1" Type="http://schemas.openxmlformats.org/officeDocument/2006/relationships/slideLayout" Target="../slideLayouts/slideLayout6.xml"/><Relationship Id="rId6" Type="http://schemas.openxmlformats.org/officeDocument/2006/relationships/image" Target="../media/image14.jpg"/><Relationship Id="rId5" Type="http://schemas.openxmlformats.org/officeDocument/2006/relationships/image" Target="../media/image13.jpg"/><Relationship Id="rId4" Type="http://schemas.openxmlformats.org/officeDocument/2006/relationships/image" Target="../media/image12.jpg"/><Relationship Id="rId9" Type="http://schemas.openxmlformats.org/officeDocument/2006/relationships/image" Target="../media/image3.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4" name="Immagine 43">
            <a:extLst>
              <a:ext uri="{FF2B5EF4-FFF2-40B4-BE49-F238E27FC236}">
                <a16:creationId xmlns:a16="http://schemas.microsoft.com/office/drawing/2014/main" id="{A73CFE32-B59B-5C13-0E59-4E45A450BB2E}"/>
              </a:ext>
            </a:extLst>
          </p:cNvPr>
          <p:cNvPicPr>
            <a:picLocks noChangeAspect="1"/>
          </p:cNvPicPr>
          <p:nvPr/>
        </p:nvPicPr>
        <p:blipFill>
          <a:blip r:embed="rId2">
            <a:extLst>
              <a:ext uri="{28A0092B-C50C-407E-A947-70E740481C1C}">
                <a14:useLocalDpi xmlns:a14="http://schemas.microsoft.com/office/drawing/2010/main" val="0"/>
              </a:ext>
            </a:extLst>
          </a:blip>
          <a:srcRect t="7831" b="7831"/>
          <a:stretch/>
        </p:blipFill>
        <p:spPr>
          <a:xfrm>
            <a:off x="-4699000" y="0"/>
            <a:ext cx="16256000" cy="9144000"/>
          </a:xfrm>
          <a:prstGeom prst="rect">
            <a:avLst/>
          </a:prstGeom>
        </p:spPr>
      </p:pic>
      <p:sp>
        <p:nvSpPr>
          <p:cNvPr id="2" name="Titolo 65">
            <a:extLst>
              <a:ext uri="{FF2B5EF4-FFF2-40B4-BE49-F238E27FC236}">
                <a16:creationId xmlns:a16="http://schemas.microsoft.com/office/drawing/2014/main" id="{DC84EB58-B13E-7A3F-B898-E8991F16FDFB}"/>
              </a:ext>
            </a:extLst>
          </p:cNvPr>
          <p:cNvSpPr txBox="1">
            <a:spLocks/>
          </p:cNvSpPr>
          <p:nvPr/>
        </p:nvSpPr>
        <p:spPr>
          <a:xfrm>
            <a:off x="-3267589" y="7483683"/>
            <a:ext cx="9929936" cy="2317950"/>
          </a:xfrm>
          <a:prstGeom prst="rect">
            <a:avLst/>
          </a:prstGeom>
          <a:noFill/>
          <a:effectLst>
            <a:glow>
              <a:schemeClr val="accent1">
                <a:alpha val="0"/>
              </a:schemeClr>
            </a:glow>
            <a:outerShdw blurRad="12700" dist="50800" dir="5400000" algn="ctr" rotWithShape="0">
              <a:srgbClr val="000000">
                <a:alpha val="0"/>
              </a:srgbClr>
            </a:outerShdw>
            <a:reflection stA="0" endPos="65000" dist="50800" dir="5400000" sy="-100000" algn="bl" rotWithShape="0"/>
            <a:softEdge rad="0"/>
          </a:effectLst>
        </p:spPr>
        <p:txBody>
          <a:bodyPr vert="horz" lIns="121920" tIns="60960" rIns="121920" bIns="60960" rtlCol="0" anchor="b">
            <a:normAutofit fontScale="250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r" defTabSz="609635">
              <a:lnSpc>
                <a:spcPct val="120000"/>
              </a:lnSpc>
            </a:pPr>
            <a:r>
              <a:rPr lang="en-US" sz="16000" b="1" dirty="0">
                <a:ln w="12700" cmpd="sng">
                  <a:solidFill>
                    <a:schemeClr val="tx1"/>
                  </a:solidFill>
                  <a:prstDash val="solid"/>
                </a:ln>
                <a:solidFill>
                  <a:schemeClr val="accent6"/>
                </a:solidFill>
                <a:latin typeface="Bauhaus 93" panose="04030905020B02020C02" pitchFamily="82" charset="0"/>
                <a:ea typeface="Artifakt Element Light" panose="020B0303050000020004" pitchFamily="34" charset="0"/>
              </a:rPr>
              <a:t>Biogas</a:t>
            </a:r>
            <a:br>
              <a:rPr lang="en-US" sz="16000" b="1" dirty="0">
                <a:ln w="22225">
                  <a:solidFill>
                    <a:schemeClr val="tx1"/>
                  </a:solidFill>
                  <a:prstDash val="solid"/>
                </a:ln>
                <a:solidFill>
                  <a:schemeClr val="accent2">
                    <a:lumMod val="40000"/>
                    <a:lumOff val="60000"/>
                  </a:schemeClr>
                </a:solidFill>
                <a:latin typeface="Bauhaus 93" panose="04030905020B02020C02" pitchFamily="82" charset="0"/>
                <a:ea typeface="Artifakt Element Light" panose="020B0303050000020004" pitchFamily="34" charset="0"/>
              </a:rPr>
            </a:br>
            <a:r>
              <a:rPr lang="en-US" sz="16000" b="1" dirty="0">
                <a:ln w="22225">
                  <a:solidFill>
                    <a:schemeClr val="tx1"/>
                  </a:solidFill>
                  <a:prstDash val="solid"/>
                </a:ln>
                <a:solidFill>
                  <a:srgbClr val="009999"/>
                </a:solidFill>
                <a:latin typeface="Bauhaus 93" panose="04030905020B02020C02" pitchFamily="82" charset="0"/>
                <a:ea typeface="Artifakt Element Light" panose="020B0303050000020004" pitchFamily="34" charset="0"/>
              </a:rPr>
              <a:t>Wastewater treatment</a:t>
            </a:r>
          </a:p>
          <a:p>
            <a:pPr algn="r" defTabSz="609635">
              <a:lnSpc>
                <a:spcPct val="120000"/>
              </a:lnSpc>
            </a:pPr>
            <a:r>
              <a:rPr lang="en-GB" sz="16000" b="1" dirty="0">
                <a:ln w="22225">
                  <a:solidFill>
                    <a:schemeClr val="tx1"/>
                  </a:solidFill>
                  <a:prstDash val="solid"/>
                </a:ln>
                <a:solidFill>
                  <a:srgbClr val="FF0000"/>
                </a:solidFill>
                <a:latin typeface="Bauhaus 93" panose="04030905020B02020C02" pitchFamily="82" charset="0"/>
                <a:ea typeface="Artifakt Element Light" panose="020B0303050000020004" pitchFamily="34" charset="0"/>
              </a:rPr>
              <a:t>Process analysis</a:t>
            </a:r>
            <a:endParaRPr lang="en-US" sz="16000" b="1" dirty="0">
              <a:solidFill>
                <a:schemeClr val="accent6"/>
              </a:solidFill>
              <a:latin typeface="Bauhaus 93" panose="04030905020B02020C02" pitchFamily="82" charset="0"/>
            </a:endParaRPr>
          </a:p>
          <a:p>
            <a:pPr algn="r" defTabSz="609635">
              <a:lnSpc>
                <a:spcPct val="120000"/>
              </a:lnSpc>
            </a:pPr>
            <a:br>
              <a:rPr lang="en-US" sz="21334" b="1" dirty="0">
                <a:ln w="22225">
                  <a:solidFill>
                    <a:schemeClr val="tx1"/>
                  </a:solidFill>
                  <a:prstDash val="solid"/>
                </a:ln>
                <a:solidFill>
                  <a:schemeClr val="accent2">
                    <a:lumMod val="40000"/>
                    <a:lumOff val="60000"/>
                  </a:schemeClr>
                </a:solidFill>
                <a:effectLst>
                  <a:outerShdw blurRad="38100" dist="38100" dir="2700000" algn="tl">
                    <a:srgbClr val="000000">
                      <a:alpha val="43137"/>
                    </a:srgbClr>
                  </a:outerShdw>
                </a:effectLst>
                <a:latin typeface="Artifakt Element Light" panose="020B0303050000020004" pitchFamily="34" charset="0"/>
                <a:ea typeface="Artifakt Element Light" panose="020B0303050000020004" pitchFamily="34" charset="0"/>
              </a:rPr>
            </a:br>
            <a:endParaRPr lang="en-US" sz="5867" b="1" dirty="0">
              <a:ln w="22225">
                <a:solidFill>
                  <a:schemeClr val="tx1"/>
                </a:solidFill>
                <a:prstDash val="solid"/>
              </a:ln>
              <a:effectLst>
                <a:outerShdw blurRad="38100" dist="38100" dir="2700000" algn="tl">
                  <a:srgbClr val="000000">
                    <a:alpha val="43137"/>
                  </a:srgbClr>
                </a:outerShdw>
              </a:effectLst>
              <a:latin typeface="Artifakt Element Light" panose="020B0303050000020004" pitchFamily="34" charset="0"/>
              <a:ea typeface="Artifakt Element Light" panose="020B0303050000020004" pitchFamily="34" charset="0"/>
            </a:endParaRPr>
          </a:p>
        </p:txBody>
      </p:sp>
      <p:pic>
        <p:nvPicPr>
          <p:cNvPr id="3" name="Immagine 2" descr="Immagine che contiene Carattere, Elementi grafici, schermata, testo&#10;&#10;Descrizione generata automaticamente">
            <a:extLst>
              <a:ext uri="{FF2B5EF4-FFF2-40B4-BE49-F238E27FC236}">
                <a16:creationId xmlns:a16="http://schemas.microsoft.com/office/drawing/2014/main" id="{E35C984E-CC78-B639-29D0-1F4AE5C00D0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086007" y="157621"/>
            <a:ext cx="3009333" cy="1353404"/>
          </a:xfrm>
          <a:prstGeom prst="rect">
            <a:avLst/>
          </a:prstGeom>
          <a:effectLst>
            <a:outerShdw blurRad="50800" dist="38100" dir="10800000" algn="r" rotWithShape="0">
              <a:prstClr val="black">
                <a:alpha val="40000"/>
              </a:prstClr>
            </a:outerShdw>
          </a:effectLst>
        </p:spPr>
      </p:pic>
      <p:pic>
        <p:nvPicPr>
          <p:cNvPr id="4" name="Immagine 2">
            <a:extLst>
              <a:ext uri="{FF2B5EF4-FFF2-40B4-BE49-F238E27FC236}">
                <a16:creationId xmlns:a16="http://schemas.microsoft.com/office/drawing/2014/main" id="{77290ECB-66C4-2CE6-5885-32DA8E118E03}"/>
              </a:ext>
            </a:extLst>
          </p:cNvPr>
          <p:cNvPicPr>
            <a:picLocks noChangeAspect="1" noChangeArrowheads="1"/>
          </p:cNvPicPr>
          <p:nvPr/>
        </p:nvPicPr>
        <p:blipFill>
          <a:blip r:embed="rId4">
            <a:alphaModFix amt="64000"/>
            <a:extLst>
              <a:ext uri="{28A0092B-C50C-407E-A947-70E740481C1C}">
                <a14:useLocalDpi xmlns:a14="http://schemas.microsoft.com/office/drawing/2010/main" val="0"/>
              </a:ext>
            </a:extLst>
          </a:blip>
          <a:srcRect/>
          <a:stretch>
            <a:fillRect/>
          </a:stretch>
        </p:blipFill>
        <p:spPr bwMode="auto">
          <a:xfrm>
            <a:off x="2763366" y="6826050"/>
            <a:ext cx="1654613" cy="6136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8476035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7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4" name="Immagine 43">
            <a:extLst>
              <a:ext uri="{FF2B5EF4-FFF2-40B4-BE49-F238E27FC236}">
                <a16:creationId xmlns:a16="http://schemas.microsoft.com/office/drawing/2014/main" id="{A73CFE32-B59B-5C13-0E59-4E45A450BB2E}"/>
              </a:ext>
            </a:extLst>
          </p:cNvPr>
          <p:cNvPicPr>
            <a:picLocks noChangeAspect="1"/>
          </p:cNvPicPr>
          <p:nvPr/>
        </p:nvPicPr>
        <p:blipFill>
          <a:blip r:embed="rId2">
            <a:alphaModFix amt="50000"/>
            <a:extLst>
              <a:ext uri="{28A0092B-C50C-407E-A947-70E740481C1C}">
                <a14:useLocalDpi xmlns:a14="http://schemas.microsoft.com/office/drawing/2010/main" val="0"/>
              </a:ext>
            </a:extLst>
          </a:blip>
          <a:srcRect t="12500" b="12500"/>
          <a:stretch/>
        </p:blipFill>
        <p:spPr>
          <a:xfrm>
            <a:off x="-4699000" y="-219437"/>
            <a:ext cx="16256000" cy="9515267"/>
          </a:xfrm>
          <a:prstGeom prst="rect">
            <a:avLst/>
          </a:prstGeom>
          <a:effectLst>
            <a:outerShdw dist="50800" dir="5400000" algn="ctr" rotWithShape="0">
              <a:srgbClr val="000000"/>
            </a:outerShdw>
          </a:effectLst>
        </p:spPr>
      </p:pic>
      <p:sp>
        <p:nvSpPr>
          <p:cNvPr id="7" name="Titolo 1">
            <a:extLst>
              <a:ext uri="{FF2B5EF4-FFF2-40B4-BE49-F238E27FC236}">
                <a16:creationId xmlns:a16="http://schemas.microsoft.com/office/drawing/2014/main" id="{0E994ACF-CDE4-65BD-33B4-784A14D6067D}"/>
              </a:ext>
            </a:extLst>
          </p:cNvPr>
          <p:cNvSpPr txBox="1">
            <a:spLocks/>
          </p:cNvSpPr>
          <p:nvPr/>
        </p:nvSpPr>
        <p:spPr>
          <a:xfrm>
            <a:off x="-558933" y="519666"/>
            <a:ext cx="7952105" cy="1767417"/>
          </a:xfrm>
          <a:prstGeom prst="rect">
            <a:avLst/>
          </a:prstGeom>
        </p:spPr>
        <p:txBody>
          <a:bodyPr vert="horz" lIns="121920" tIns="60960" rIns="121920" bIns="60960" rtlCol="0" anchor="ctr">
            <a:normAutofit/>
          </a:bodyPr>
          <a:lstStyle>
            <a:lvl1pPr defTabSz="685800">
              <a:lnSpc>
                <a:spcPct val="90000"/>
              </a:lnSpc>
              <a:spcBef>
                <a:spcPct val="0"/>
              </a:spcBef>
              <a:buNone/>
              <a:defRPr sz="3300" b="1">
                <a:solidFill>
                  <a:schemeClr val="accent6">
                    <a:lumMod val="75000"/>
                  </a:schemeClr>
                </a:solidFill>
                <a:latin typeface="+mj-lt"/>
                <a:ea typeface="+mj-ea"/>
                <a:cs typeface="+mj-cs"/>
              </a:defRPr>
            </a:lvl1pPr>
          </a:lstStyle>
          <a:p>
            <a:pPr algn="ctr"/>
            <a:r>
              <a:rPr lang="en-US" sz="5332" dirty="0">
                <a:solidFill>
                  <a:schemeClr val="bg1"/>
                </a:solidFill>
                <a:effectLst>
                  <a:outerShdw blurRad="38100" dist="38100" dir="2700000" algn="tl">
                    <a:srgbClr val="000000">
                      <a:alpha val="43137"/>
                    </a:srgbClr>
                  </a:outerShdw>
                </a:effectLst>
                <a:latin typeface="Artifakt Element Light" panose="020B0303050000020004" pitchFamily="34" charset="0"/>
                <a:ea typeface="Artifakt Element Light" panose="020B0303050000020004" pitchFamily="34" charset="0"/>
              </a:rPr>
              <a:t>ABOUT INNOVEN </a:t>
            </a:r>
            <a:r>
              <a:rPr lang="en-US" sz="5332" dirty="0" err="1">
                <a:solidFill>
                  <a:schemeClr val="bg1"/>
                </a:solidFill>
                <a:effectLst>
                  <a:outerShdw blurRad="38100" dist="38100" dir="2700000" algn="tl">
                    <a:srgbClr val="000000">
                      <a:alpha val="43137"/>
                    </a:srgbClr>
                  </a:outerShdw>
                </a:effectLst>
                <a:latin typeface="Artifakt Element Light" panose="020B0303050000020004" pitchFamily="34" charset="0"/>
                <a:ea typeface="Artifakt Element Light" panose="020B0303050000020004" pitchFamily="34" charset="0"/>
              </a:rPr>
              <a:t>srl</a:t>
            </a:r>
            <a:endParaRPr lang="en-US" sz="5332" dirty="0">
              <a:solidFill>
                <a:schemeClr val="bg1"/>
              </a:solidFill>
              <a:effectLst>
                <a:outerShdw blurRad="38100" dist="38100" dir="2700000" algn="tl">
                  <a:srgbClr val="000000">
                    <a:alpha val="43137"/>
                  </a:srgbClr>
                </a:outerShdw>
              </a:effectLst>
              <a:latin typeface="Artifakt Element Light" panose="020B0303050000020004" pitchFamily="34" charset="0"/>
              <a:ea typeface="Artifakt Element Light" panose="020B0303050000020004" pitchFamily="34" charset="0"/>
            </a:endParaRPr>
          </a:p>
        </p:txBody>
      </p:sp>
      <p:sp>
        <p:nvSpPr>
          <p:cNvPr id="8" name="Rettangolo con angoli arrotondati 7">
            <a:extLst>
              <a:ext uri="{FF2B5EF4-FFF2-40B4-BE49-F238E27FC236}">
                <a16:creationId xmlns:a16="http://schemas.microsoft.com/office/drawing/2014/main" id="{FE320782-B398-9469-0DDD-7339E3C7CC87}"/>
              </a:ext>
            </a:extLst>
          </p:cNvPr>
          <p:cNvSpPr/>
          <p:nvPr/>
        </p:nvSpPr>
        <p:spPr>
          <a:xfrm>
            <a:off x="89819" y="2161162"/>
            <a:ext cx="6654602" cy="2653367"/>
          </a:xfrm>
          <a:prstGeom prst="roundRect">
            <a:avLst>
              <a:gd name="adj" fmla="val 7083"/>
            </a:avLst>
          </a:prstGeom>
          <a:solidFill>
            <a:srgbClr val="FFFFFF">
              <a:alpha val="85098"/>
            </a:srgbClr>
          </a:solidFill>
          <a:ln>
            <a:noFill/>
          </a:ln>
          <a:effectLst>
            <a:outerShdw blurRad="50800" dist="38100" dir="2700000" algn="tl" rotWithShape="0">
              <a:prstClr val="black">
                <a:alpha val="40000"/>
              </a:prstClr>
            </a:outerShdw>
          </a:effectLst>
        </p:spPr>
        <p:style>
          <a:lnRef idx="1">
            <a:schemeClr val="dk1"/>
          </a:lnRef>
          <a:fillRef idx="3">
            <a:schemeClr val="dk1"/>
          </a:fillRef>
          <a:effectRef idx="2">
            <a:schemeClr val="dk1"/>
          </a:effectRef>
          <a:fontRef idx="minor">
            <a:schemeClr val="lt1"/>
          </a:fontRef>
        </p:style>
        <p:txBody>
          <a:bodyPr wrap="square">
            <a:spAutoFit/>
          </a:bodyPr>
          <a:lstStyle/>
          <a:p>
            <a:pPr algn="ctr"/>
            <a:r>
              <a:rPr lang="en-US" sz="1600" dirty="0" err="1">
                <a:solidFill>
                  <a:schemeClr val="tx1">
                    <a:lumMod val="75000"/>
                    <a:lumOff val="25000"/>
                  </a:schemeClr>
                </a:solidFill>
                <a:effectLst>
                  <a:outerShdw blurRad="38100" dist="38100" dir="2700000" algn="tl">
                    <a:srgbClr val="000000">
                      <a:alpha val="43137"/>
                    </a:srgbClr>
                  </a:outerShdw>
                </a:effectLst>
                <a:latin typeface="Artifakt Element Light" panose="020B0303050000020004" pitchFamily="34" charset="0"/>
                <a:ea typeface="Artifakt Element Light" panose="020B0303050000020004" pitchFamily="34" charset="0"/>
              </a:rPr>
              <a:t>InnovEn</a:t>
            </a:r>
            <a:r>
              <a:rPr lang="en-US" sz="1600" dirty="0">
                <a:solidFill>
                  <a:schemeClr val="tx1">
                    <a:lumMod val="75000"/>
                    <a:lumOff val="25000"/>
                  </a:schemeClr>
                </a:solidFill>
                <a:effectLst>
                  <a:outerShdw blurRad="38100" dist="38100" dir="2700000" algn="tl">
                    <a:srgbClr val="000000">
                      <a:alpha val="43137"/>
                    </a:srgbClr>
                  </a:outerShdw>
                </a:effectLst>
                <a:latin typeface="Artifakt Element Light" panose="020B0303050000020004" pitchFamily="34" charset="0"/>
                <a:ea typeface="Artifakt Element Light" panose="020B0303050000020004" pitchFamily="34" charset="0"/>
              </a:rPr>
              <a:t> </a:t>
            </a:r>
            <a:r>
              <a:rPr lang="en-US" sz="1600" dirty="0" err="1">
                <a:solidFill>
                  <a:schemeClr val="tx1">
                    <a:lumMod val="75000"/>
                    <a:lumOff val="25000"/>
                  </a:schemeClr>
                </a:solidFill>
                <a:effectLst>
                  <a:outerShdw blurRad="38100" dist="38100" dir="2700000" algn="tl">
                    <a:srgbClr val="000000">
                      <a:alpha val="43137"/>
                    </a:srgbClr>
                  </a:outerShdw>
                </a:effectLst>
                <a:latin typeface="Artifakt Element Light" panose="020B0303050000020004" pitchFamily="34" charset="0"/>
                <a:ea typeface="Artifakt Element Light" panose="020B0303050000020004" pitchFamily="34" charset="0"/>
              </a:rPr>
              <a:t>srl</a:t>
            </a:r>
            <a:r>
              <a:rPr lang="en-US" sz="1600" dirty="0">
                <a:solidFill>
                  <a:schemeClr val="tx1">
                    <a:lumMod val="75000"/>
                    <a:lumOff val="25000"/>
                  </a:schemeClr>
                </a:solidFill>
                <a:effectLst>
                  <a:outerShdw blurRad="38100" dist="38100" dir="2700000" algn="tl">
                    <a:srgbClr val="000000">
                      <a:alpha val="43137"/>
                    </a:srgbClr>
                  </a:outerShdw>
                </a:effectLst>
                <a:latin typeface="Artifakt Element Light" panose="020B0303050000020004" pitchFamily="34" charset="0"/>
                <a:ea typeface="Artifakt Element Light" panose="020B0303050000020004" pitchFamily="34" charset="0"/>
              </a:rPr>
              <a:t> was born in 2013 as an innovative start-up and university spin-off, from professors and researchers of </a:t>
            </a:r>
            <a:r>
              <a:rPr lang="en-US" sz="1600" b="1" dirty="0">
                <a:solidFill>
                  <a:schemeClr val="tx1">
                    <a:lumMod val="75000"/>
                    <a:lumOff val="25000"/>
                  </a:schemeClr>
                </a:solidFill>
                <a:effectLst>
                  <a:outerShdw blurRad="38100" dist="38100" dir="2700000" algn="tl">
                    <a:srgbClr val="000000">
                      <a:alpha val="43137"/>
                    </a:srgbClr>
                  </a:outerShdw>
                </a:effectLst>
                <a:latin typeface="Artifakt Element Light" panose="020B0303050000020004" pitchFamily="34" charset="0"/>
                <a:ea typeface="Artifakt Element Light" panose="020B0303050000020004" pitchFamily="34" charset="0"/>
              </a:rPr>
              <a:t>Verona University Biotechnology Department</a:t>
            </a:r>
            <a:r>
              <a:rPr lang="en-US" sz="1600" dirty="0">
                <a:solidFill>
                  <a:schemeClr val="tx1">
                    <a:lumMod val="75000"/>
                    <a:lumOff val="25000"/>
                  </a:schemeClr>
                </a:solidFill>
                <a:effectLst>
                  <a:outerShdw blurRad="38100" dist="38100" dir="2700000" algn="tl">
                    <a:srgbClr val="000000">
                      <a:alpha val="43137"/>
                    </a:srgbClr>
                  </a:outerShdw>
                </a:effectLst>
                <a:latin typeface="Artifakt Element Light" panose="020B0303050000020004" pitchFamily="34" charset="0"/>
                <a:ea typeface="Artifakt Element Light" panose="020B0303050000020004" pitchFamily="34" charset="0"/>
              </a:rPr>
              <a:t> and the </a:t>
            </a:r>
            <a:r>
              <a:rPr lang="en-US" sz="1600" b="1" dirty="0">
                <a:solidFill>
                  <a:schemeClr val="tx1">
                    <a:lumMod val="75000"/>
                    <a:lumOff val="25000"/>
                  </a:schemeClr>
                </a:solidFill>
                <a:effectLst>
                  <a:outerShdw blurRad="38100" dist="38100" dir="2700000" algn="tl">
                    <a:srgbClr val="000000">
                      <a:alpha val="43137"/>
                    </a:srgbClr>
                  </a:outerShdw>
                </a:effectLst>
                <a:latin typeface="Artifakt Element Light" panose="020B0303050000020004" pitchFamily="34" charset="0"/>
                <a:ea typeface="Artifakt Element Light" panose="020B0303050000020004" pitchFamily="34" charset="0"/>
              </a:rPr>
              <a:t>Marche Polytechnic University, working as consultancy and research for the development and validation of environmental biotechnologies. </a:t>
            </a:r>
          </a:p>
          <a:p>
            <a:pPr algn="ctr"/>
            <a:endParaRPr lang="en-US" sz="1600" dirty="0">
              <a:solidFill>
                <a:schemeClr val="tx1">
                  <a:lumMod val="75000"/>
                  <a:lumOff val="25000"/>
                </a:schemeClr>
              </a:solidFill>
              <a:effectLst>
                <a:outerShdw blurRad="38100" dist="38100" dir="2700000" algn="tl">
                  <a:srgbClr val="000000">
                    <a:alpha val="43137"/>
                  </a:srgbClr>
                </a:outerShdw>
              </a:effectLst>
              <a:latin typeface="Artifakt Element Light" panose="020B0303050000020004" pitchFamily="34" charset="0"/>
              <a:ea typeface="Artifakt Element Light" panose="020B0303050000020004" pitchFamily="34" charset="0"/>
            </a:endParaRPr>
          </a:p>
          <a:p>
            <a:pPr algn="ctr"/>
            <a:r>
              <a:rPr lang="en-US" sz="1600" dirty="0">
                <a:solidFill>
                  <a:schemeClr val="tx1">
                    <a:lumMod val="75000"/>
                    <a:lumOff val="25000"/>
                  </a:schemeClr>
                </a:solidFill>
                <a:effectLst>
                  <a:outerShdw blurRad="38100" dist="38100" dir="2700000" algn="tl">
                    <a:srgbClr val="000000">
                      <a:alpha val="43137"/>
                    </a:srgbClr>
                  </a:outerShdw>
                </a:effectLst>
                <a:latin typeface="Artifakt Element Light" panose="020B0303050000020004" pitchFamily="34" charset="0"/>
                <a:ea typeface="Artifakt Element Light" panose="020B0303050000020004" pitchFamily="34" charset="0"/>
              </a:rPr>
              <a:t>Starting from 2019 </a:t>
            </a:r>
            <a:r>
              <a:rPr lang="en-US" sz="1600" dirty="0" err="1">
                <a:solidFill>
                  <a:schemeClr val="tx1">
                    <a:lumMod val="75000"/>
                    <a:lumOff val="25000"/>
                  </a:schemeClr>
                </a:solidFill>
                <a:effectLst>
                  <a:outerShdw blurRad="38100" dist="38100" dir="2700000" algn="tl">
                    <a:srgbClr val="000000">
                      <a:alpha val="43137"/>
                    </a:srgbClr>
                  </a:outerShdw>
                </a:effectLst>
                <a:latin typeface="Artifakt Element Light" panose="020B0303050000020004" pitchFamily="34" charset="0"/>
                <a:ea typeface="Artifakt Element Light" panose="020B0303050000020004" pitchFamily="34" charset="0"/>
              </a:rPr>
              <a:t>InnovEn</a:t>
            </a:r>
            <a:r>
              <a:rPr lang="en-US" sz="1600" dirty="0">
                <a:solidFill>
                  <a:schemeClr val="tx1">
                    <a:lumMod val="75000"/>
                    <a:lumOff val="25000"/>
                  </a:schemeClr>
                </a:solidFill>
                <a:effectLst>
                  <a:outerShdw blurRad="38100" dist="38100" dir="2700000" algn="tl">
                    <a:srgbClr val="000000">
                      <a:alpha val="43137"/>
                    </a:srgbClr>
                  </a:outerShdw>
                </a:effectLst>
                <a:latin typeface="Artifakt Element Light" panose="020B0303050000020004" pitchFamily="34" charset="0"/>
                <a:ea typeface="Artifakt Element Light" panose="020B0303050000020004" pitchFamily="34" charset="0"/>
              </a:rPr>
              <a:t> </a:t>
            </a:r>
            <a:r>
              <a:rPr lang="en-US" sz="1600" dirty="0" err="1">
                <a:solidFill>
                  <a:schemeClr val="tx1">
                    <a:lumMod val="75000"/>
                    <a:lumOff val="25000"/>
                  </a:schemeClr>
                </a:solidFill>
                <a:effectLst>
                  <a:outerShdw blurRad="38100" dist="38100" dir="2700000" algn="tl">
                    <a:srgbClr val="000000">
                      <a:alpha val="43137"/>
                    </a:srgbClr>
                  </a:outerShdw>
                </a:effectLst>
                <a:latin typeface="Artifakt Element Light" panose="020B0303050000020004" pitchFamily="34" charset="0"/>
                <a:ea typeface="Artifakt Element Light" panose="020B0303050000020004" pitchFamily="34" charset="0"/>
              </a:rPr>
              <a:t>srl</a:t>
            </a:r>
            <a:r>
              <a:rPr lang="en-US" sz="1600" dirty="0">
                <a:solidFill>
                  <a:schemeClr val="tx1">
                    <a:lumMod val="75000"/>
                    <a:lumOff val="25000"/>
                  </a:schemeClr>
                </a:solidFill>
                <a:effectLst>
                  <a:outerShdw blurRad="38100" dist="38100" dir="2700000" algn="tl">
                    <a:srgbClr val="000000">
                      <a:alpha val="43137"/>
                    </a:srgbClr>
                  </a:outerShdw>
                </a:effectLst>
                <a:latin typeface="Artifakt Element Light" panose="020B0303050000020004" pitchFamily="34" charset="0"/>
                <a:ea typeface="Artifakt Element Light" panose="020B0303050000020004" pitchFamily="34" charset="0"/>
              </a:rPr>
              <a:t> becomes part of </a:t>
            </a:r>
            <a:r>
              <a:rPr lang="en-US" sz="1600" b="1" dirty="0">
                <a:solidFill>
                  <a:schemeClr val="tx1">
                    <a:lumMod val="75000"/>
                    <a:lumOff val="25000"/>
                  </a:schemeClr>
                </a:solidFill>
                <a:effectLst>
                  <a:outerShdw blurRad="38100" dist="38100" dir="2700000" algn="tl">
                    <a:srgbClr val="000000">
                      <a:alpha val="43137"/>
                    </a:srgbClr>
                  </a:outerShdw>
                </a:effectLst>
                <a:latin typeface="Artifakt Element Light" panose="020B0303050000020004" pitchFamily="34" charset="0"/>
                <a:ea typeface="Artifakt Element Light" panose="020B0303050000020004" pitchFamily="34" charset="0"/>
              </a:rPr>
              <a:t>TONELLO ENERGIE</a:t>
            </a:r>
            <a:r>
              <a:rPr lang="en-US" sz="1600" dirty="0">
                <a:solidFill>
                  <a:schemeClr val="tx1">
                    <a:lumMod val="75000"/>
                    <a:lumOff val="25000"/>
                  </a:schemeClr>
                </a:solidFill>
                <a:effectLst>
                  <a:outerShdw blurRad="38100" dist="38100" dir="2700000" algn="tl">
                    <a:srgbClr val="000000">
                      <a:alpha val="43137"/>
                    </a:srgbClr>
                  </a:outerShdw>
                </a:effectLst>
                <a:latin typeface="Artifakt Element Light" panose="020B0303050000020004" pitchFamily="34" charset="0"/>
                <a:ea typeface="Artifakt Element Light" panose="020B0303050000020004" pitchFamily="34" charset="0"/>
              </a:rPr>
              <a:t>, one of the main players in the biogas field, focusing on the design, engineering and construction of wastewater treatment plants both in the municipal and industrial fields. </a:t>
            </a:r>
            <a:endParaRPr lang="it-IT" sz="1600" dirty="0">
              <a:solidFill>
                <a:schemeClr val="tx1">
                  <a:lumMod val="75000"/>
                  <a:lumOff val="25000"/>
                </a:schemeClr>
              </a:solidFill>
              <a:effectLst>
                <a:outerShdw blurRad="38100" dist="38100" dir="2700000" algn="tl">
                  <a:srgbClr val="000000">
                    <a:alpha val="43137"/>
                  </a:srgbClr>
                </a:outerShdw>
              </a:effectLst>
              <a:latin typeface="Artifakt Element Light" panose="020B0303050000020004" pitchFamily="34" charset="0"/>
              <a:ea typeface="Artifakt Element Light" panose="020B0303050000020004" pitchFamily="34" charset="0"/>
            </a:endParaRPr>
          </a:p>
        </p:txBody>
      </p:sp>
      <p:pic>
        <p:nvPicPr>
          <p:cNvPr id="10" name="Immagine 9" descr="Immagine che contiene Carattere, Elementi grafici, schermata, testo&#10;&#10;Descrizione generata automaticamente">
            <a:extLst>
              <a:ext uri="{FF2B5EF4-FFF2-40B4-BE49-F238E27FC236}">
                <a16:creationId xmlns:a16="http://schemas.microsoft.com/office/drawing/2014/main" id="{442038AD-DC74-90C6-6D21-F1C799B3E33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520271" y="43962"/>
            <a:ext cx="1337729" cy="601625"/>
          </a:xfrm>
          <a:prstGeom prst="rect">
            <a:avLst/>
          </a:prstGeom>
        </p:spPr>
      </p:pic>
      <p:pic>
        <p:nvPicPr>
          <p:cNvPr id="11" name="Immagine 2">
            <a:extLst>
              <a:ext uri="{FF2B5EF4-FFF2-40B4-BE49-F238E27FC236}">
                <a16:creationId xmlns:a16="http://schemas.microsoft.com/office/drawing/2014/main" id="{3B899BD9-B0B7-FC6B-DB75-5B76D78FDD89}"/>
              </a:ext>
            </a:extLst>
          </p:cNvPr>
          <p:cNvPicPr>
            <a:picLocks noChangeAspect="1" noChangeArrowheads="1"/>
          </p:cNvPicPr>
          <p:nvPr/>
        </p:nvPicPr>
        <p:blipFill>
          <a:blip r:embed="rId4">
            <a:alphaModFix amt="64000"/>
            <a:extLst>
              <a:ext uri="{28A0092B-C50C-407E-A947-70E740481C1C}">
                <a14:useLocalDpi xmlns:a14="http://schemas.microsoft.com/office/drawing/2010/main" val="0"/>
              </a:ext>
            </a:extLst>
          </a:blip>
          <a:srcRect/>
          <a:stretch>
            <a:fillRect/>
          </a:stretch>
        </p:blipFill>
        <p:spPr bwMode="auto">
          <a:xfrm>
            <a:off x="0" y="20927"/>
            <a:ext cx="1096324" cy="4066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2" name="Gruppo 11">
            <a:extLst>
              <a:ext uri="{FF2B5EF4-FFF2-40B4-BE49-F238E27FC236}">
                <a16:creationId xmlns:a16="http://schemas.microsoft.com/office/drawing/2014/main" id="{43D6C8FA-D8B5-4CD7-D0CB-91CF597913CA}"/>
              </a:ext>
            </a:extLst>
          </p:cNvPr>
          <p:cNvGrpSpPr/>
          <p:nvPr/>
        </p:nvGrpSpPr>
        <p:grpSpPr>
          <a:xfrm>
            <a:off x="101699" y="5075418"/>
            <a:ext cx="6630843" cy="4188283"/>
            <a:chOff x="101699" y="5075418"/>
            <a:chExt cx="6630843" cy="4188283"/>
          </a:xfrm>
        </p:grpSpPr>
        <p:pic>
          <p:nvPicPr>
            <p:cNvPr id="3" name="Immagine 2">
              <a:extLst>
                <a:ext uri="{FF2B5EF4-FFF2-40B4-BE49-F238E27FC236}">
                  <a16:creationId xmlns:a16="http://schemas.microsoft.com/office/drawing/2014/main" id="{5B8B7BD3-5B76-3FE9-2281-108A6073E302}"/>
                </a:ext>
              </a:extLst>
            </p:cNvPr>
            <p:cNvPicPr>
              <a:picLocks noChangeAspect="1"/>
            </p:cNvPicPr>
            <p:nvPr/>
          </p:nvPicPr>
          <p:blipFill>
            <a:blip r:embed="rId5"/>
            <a:stretch>
              <a:fillRect/>
            </a:stretch>
          </p:blipFill>
          <p:spPr>
            <a:xfrm>
              <a:off x="101699" y="5075418"/>
              <a:ext cx="6630843" cy="1907420"/>
            </a:xfrm>
            <a:prstGeom prst="rect">
              <a:avLst/>
            </a:prstGeom>
          </p:spPr>
        </p:pic>
        <p:pic>
          <p:nvPicPr>
            <p:cNvPr id="4" name="Immagine 3">
              <a:extLst>
                <a:ext uri="{FF2B5EF4-FFF2-40B4-BE49-F238E27FC236}">
                  <a16:creationId xmlns:a16="http://schemas.microsoft.com/office/drawing/2014/main" id="{0F4BF054-E647-8CA4-2332-B2D7D0EC8B8B}"/>
                </a:ext>
              </a:extLst>
            </p:cNvPr>
            <p:cNvPicPr>
              <a:picLocks noChangeAspect="1"/>
            </p:cNvPicPr>
            <p:nvPr/>
          </p:nvPicPr>
          <p:blipFill>
            <a:blip r:embed="rId6"/>
            <a:stretch>
              <a:fillRect/>
            </a:stretch>
          </p:blipFill>
          <p:spPr>
            <a:xfrm>
              <a:off x="417642" y="6982837"/>
              <a:ext cx="4079963" cy="1142590"/>
            </a:xfrm>
            <a:prstGeom prst="rect">
              <a:avLst/>
            </a:prstGeom>
          </p:spPr>
        </p:pic>
        <p:pic>
          <p:nvPicPr>
            <p:cNvPr id="5" name="Immagine 4">
              <a:extLst>
                <a:ext uri="{FF2B5EF4-FFF2-40B4-BE49-F238E27FC236}">
                  <a16:creationId xmlns:a16="http://schemas.microsoft.com/office/drawing/2014/main" id="{9AB0BACA-0C20-E76A-2AD2-9E3528581F2E}"/>
                </a:ext>
              </a:extLst>
            </p:cNvPr>
            <p:cNvPicPr>
              <a:picLocks noChangeAspect="1"/>
            </p:cNvPicPr>
            <p:nvPr/>
          </p:nvPicPr>
          <p:blipFill>
            <a:blip r:embed="rId7"/>
            <a:stretch>
              <a:fillRect/>
            </a:stretch>
          </p:blipFill>
          <p:spPr>
            <a:xfrm>
              <a:off x="2783318" y="8121111"/>
              <a:ext cx="1291362" cy="1142590"/>
            </a:xfrm>
            <a:prstGeom prst="rect">
              <a:avLst/>
            </a:prstGeom>
          </p:spPr>
        </p:pic>
        <p:pic>
          <p:nvPicPr>
            <p:cNvPr id="9" name="Immagine 8">
              <a:extLst>
                <a:ext uri="{FF2B5EF4-FFF2-40B4-BE49-F238E27FC236}">
                  <a16:creationId xmlns:a16="http://schemas.microsoft.com/office/drawing/2014/main" id="{C3AC7C6B-99AB-6850-F7B9-26E4D15CFF27}"/>
                </a:ext>
              </a:extLst>
            </p:cNvPr>
            <p:cNvPicPr>
              <a:picLocks noChangeAspect="1"/>
            </p:cNvPicPr>
            <p:nvPr/>
          </p:nvPicPr>
          <p:blipFill>
            <a:blip r:embed="rId8"/>
            <a:stretch>
              <a:fillRect/>
            </a:stretch>
          </p:blipFill>
          <p:spPr>
            <a:xfrm>
              <a:off x="4497605" y="6982837"/>
              <a:ext cx="2012100" cy="1142590"/>
            </a:xfrm>
            <a:prstGeom prst="rect">
              <a:avLst/>
            </a:prstGeom>
          </p:spPr>
        </p:pic>
      </p:grpSp>
    </p:spTree>
    <p:extLst>
      <p:ext uri="{BB962C8B-B14F-4D97-AF65-F5344CB8AC3E}">
        <p14:creationId xmlns:p14="http://schemas.microsoft.com/office/powerpoint/2010/main" val="85006502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4" name="Immagine 43">
            <a:extLst>
              <a:ext uri="{FF2B5EF4-FFF2-40B4-BE49-F238E27FC236}">
                <a16:creationId xmlns:a16="http://schemas.microsoft.com/office/drawing/2014/main" id="{A73CFE32-B59B-5C13-0E59-4E45A450BB2E}"/>
              </a:ext>
            </a:extLst>
          </p:cNvPr>
          <p:cNvPicPr>
            <a:picLocks noChangeAspect="1"/>
          </p:cNvPicPr>
          <p:nvPr/>
        </p:nvPicPr>
        <p:blipFill>
          <a:blip r:embed="rId2">
            <a:alphaModFix amt="50000"/>
            <a:extLst>
              <a:ext uri="{28A0092B-C50C-407E-A947-70E740481C1C}">
                <a14:useLocalDpi xmlns:a14="http://schemas.microsoft.com/office/drawing/2010/main" val="0"/>
              </a:ext>
            </a:extLst>
          </a:blip>
          <a:srcRect t="12500" b="12500"/>
          <a:stretch/>
        </p:blipFill>
        <p:spPr>
          <a:xfrm>
            <a:off x="-4699000" y="6313"/>
            <a:ext cx="16256000" cy="9144000"/>
          </a:xfrm>
          <a:prstGeom prst="rect">
            <a:avLst/>
          </a:prstGeom>
        </p:spPr>
      </p:pic>
      <p:sp>
        <p:nvSpPr>
          <p:cNvPr id="7" name="Titolo 1">
            <a:extLst>
              <a:ext uri="{FF2B5EF4-FFF2-40B4-BE49-F238E27FC236}">
                <a16:creationId xmlns:a16="http://schemas.microsoft.com/office/drawing/2014/main" id="{0E994ACF-CDE4-65BD-33B4-784A14D6067D}"/>
              </a:ext>
            </a:extLst>
          </p:cNvPr>
          <p:cNvSpPr txBox="1">
            <a:spLocks/>
          </p:cNvSpPr>
          <p:nvPr/>
        </p:nvSpPr>
        <p:spPr>
          <a:xfrm>
            <a:off x="-680678" y="405838"/>
            <a:ext cx="7952105" cy="1767417"/>
          </a:xfrm>
          <a:prstGeom prst="rect">
            <a:avLst/>
          </a:prstGeom>
        </p:spPr>
        <p:txBody>
          <a:bodyPr vert="horz" lIns="121920" tIns="60960" rIns="121920" bIns="60960" rtlCol="0" anchor="ctr">
            <a:normAutofit/>
          </a:bodyPr>
          <a:lstStyle>
            <a:lvl1pPr defTabSz="685800">
              <a:lnSpc>
                <a:spcPct val="90000"/>
              </a:lnSpc>
              <a:spcBef>
                <a:spcPct val="0"/>
              </a:spcBef>
              <a:buNone/>
              <a:defRPr sz="3300" b="1">
                <a:solidFill>
                  <a:schemeClr val="accent6">
                    <a:lumMod val="75000"/>
                  </a:schemeClr>
                </a:solidFill>
                <a:latin typeface="+mj-lt"/>
                <a:ea typeface="+mj-ea"/>
                <a:cs typeface="+mj-cs"/>
              </a:defRPr>
            </a:lvl1pPr>
          </a:lstStyle>
          <a:p>
            <a:pPr algn="ctr"/>
            <a:r>
              <a:rPr lang="en-US" sz="5332" dirty="0">
                <a:solidFill>
                  <a:schemeClr val="bg1"/>
                </a:solidFill>
                <a:effectLst>
                  <a:outerShdw blurRad="38100" dist="38100" dir="2700000" algn="tl">
                    <a:srgbClr val="000000">
                      <a:alpha val="43137"/>
                    </a:srgbClr>
                  </a:outerShdw>
                </a:effectLst>
                <a:latin typeface="Artifakt Element Light" panose="020B0303050000020004" pitchFamily="34" charset="0"/>
                <a:ea typeface="Artifakt Element Light" panose="020B0303050000020004" pitchFamily="34" charset="0"/>
              </a:rPr>
              <a:t>WHAT WE CAN DO</a:t>
            </a:r>
          </a:p>
        </p:txBody>
      </p:sp>
      <p:sp>
        <p:nvSpPr>
          <p:cNvPr id="8" name="Rettangolo con angoli arrotondati 7">
            <a:extLst>
              <a:ext uri="{FF2B5EF4-FFF2-40B4-BE49-F238E27FC236}">
                <a16:creationId xmlns:a16="http://schemas.microsoft.com/office/drawing/2014/main" id="{FE320782-B398-9469-0DDD-7339E3C7CC87}"/>
              </a:ext>
            </a:extLst>
          </p:cNvPr>
          <p:cNvSpPr/>
          <p:nvPr/>
        </p:nvSpPr>
        <p:spPr>
          <a:xfrm>
            <a:off x="322108" y="1825768"/>
            <a:ext cx="5946531" cy="6361688"/>
          </a:xfrm>
          <a:prstGeom prst="roundRect">
            <a:avLst>
              <a:gd name="adj" fmla="val 7083"/>
            </a:avLst>
          </a:prstGeom>
          <a:solidFill>
            <a:srgbClr val="FFFFFF">
              <a:alpha val="85098"/>
            </a:srgbClr>
          </a:solidFill>
          <a:ln>
            <a:noFill/>
          </a:ln>
          <a:effectLst>
            <a:outerShdw blurRad="50800" dist="38100" dir="2700000" algn="tl" rotWithShape="0">
              <a:prstClr val="black">
                <a:alpha val="40000"/>
              </a:prstClr>
            </a:outerShdw>
          </a:effectLst>
        </p:spPr>
        <p:style>
          <a:lnRef idx="1">
            <a:schemeClr val="dk1"/>
          </a:lnRef>
          <a:fillRef idx="3">
            <a:schemeClr val="dk1"/>
          </a:fillRef>
          <a:effectRef idx="2">
            <a:schemeClr val="dk1"/>
          </a:effectRef>
          <a:fontRef idx="minor">
            <a:schemeClr val="lt1"/>
          </a:fontRef>
        </p:style>
        <p:txBody>
          <a:bodyPr wrap="square">
            <a:spAutoFit/>
          </a:bodyPr>
          <a:lstStyle/>
          <a:p>
            <a:pPr algn="ctr"/>
            <a:endParaRPr lang="it-IT" sz="2400" b="1" dirty="0">
              <a:solidFill>
                <a:schemeClr val="tx1">
                  <a:lumMod val="75000"/>
                  <a:lumOff val="25000"/>
                </a:schemeClr>
              </a:solidFill>
              <a:latin typeface="Sitka Subheading" panose="02000505000000020004" pitchFamily="2" charset="0"/>
            </a:endParaRPr>
          </a:p>
          <a:p>
            <a:pPr marL="381022" indent="-381022" algn="ctr">
              <a:buFont typeface="Arial" panose="020B0604020202020204" pitchFamily="34" charset="0"/>
              <a:buChar char="•"/>
            </a:pPr>
            <a:r>
              <a:rPr lang="it-IT" sz="1600" b="1" dirty="0" err="1">
                <a:solidFill>
                  <a:schemeClr val="tx1">
                    <a:lumMod val="75000"/>
                    <a:lumOff val="25000"/>
                  </a:schemeClr>
                </a:solidFill>
                <a:effectLst>
                  <a:outerShdw blurRad="38100" dist="38100" dir="2700000" algn="tl">
                    <a:srgbClr val="000000">
                      <a:alpha val="43137"/>
                    </a:srgbClr>
                  </a:outerShdw>
                </a:effectLst>
                <a:latin typeface="Artifakt Element Light" panose="020B0303050000020004" pitchFamily="34" charset="0"/>
                <a:ea typeface="Artifakt Element Light" panose="020B0303050000020004" pitchFamily="34" charset="0"/>
              </a:rPr>
              <a:t>Consultancy</a:t>
            </a:r>
            <a:r>
              <a:rPr lang="it-IT" sz="1600" b="1" dirty="0">
                <a:solidFill>
                  <a:schemeClr val="tx1">
                    <a:lumMod val="75000"/>
                    <a:lumOff val="25000"/>
                  </a:schemeClr>
                </a:solidFill>
                <a:effectLst>
                  <a:outerShdw blurRad="38100" dist="38100" dir="2700000" algn="tl">
                    <a:srgbClr val="000000">
                      <a:alpha val="43137"/>
                    </a:srgbClr>
                  </a:outerShdw>
                </a:effectLst>
                <a:latin typeface="Artifakt Element Light" panose="020B0303050000020004" pitchFamily="34" charset="0"/>
                <a:ea typeface="Artifakt Element Light" panose="020B0303050000020004" pitchFamily="34" charset="0"/>
              </a:rPr>
              <a:t>: </a:t>
            </a:r>
            <a:r>
              <a:rPr lang="it-IT" sz="1600" dirty="0">
                <a:solidFill>
                  <a:schemeClr val="tx1">
                    <a:lumMod val="75000"/>
                    <a:lumOff val="25000"/>
                  </a:schemeClr>
                </a:solidFill>
                <a:effectLst>
                  <a:outerShdw blurRad="38100" dist="38100" dir="2700000" algn="tl">
                    <a:srgbClr val="000000">
                      <a:alpha val="43137"/>
                    </a:srgbClr>
                  </a:outerShdw>
                </a:effectLst>
                <a:latin typeface="Artifakt Element Light" panose="020B0303050000020004" pitchFamily="34" charset="0"/>
                <a:ea typeface="Artifakt Element Light" panose="020B0303050000020004" pitchFamily="34" charset="0"/>
              </a:rPr>
              <a:t>p</a:t>
            </a:r>
            <a:r>
              <a:rPr lang="en-US" sz="1600" dirty="0" err="1">
                <a:solidFill>
                  <a:schemeClr val="tx1">
                    <a:lumMod val="75000"/>
                    <a:lumOff val="25000"/>
                  </a:schemeClr>
                </a:solidFill>
                <a:effectLst>
                  <a:outerShdw blurRad="38100" dist="38100" dir="2700000" algn="tl">
                    <a:srgbClr val="000000">
                      <a:alpha val="43137"/>
                    </a:srgbClr>
                  </a:outerShdw>
                </a:effectLst>
                <a:latin typeface="Artifakt Element Light" panose="020B0303050000020004" pitchFamily="34" charset="0"/>
                <a:ea typeface="Artifakt Element Light" panose="020B0303050000020004" pitchFamily="34" charset="0"/>
              </a:rPr>
              <a:t>rocess</a:t>
            </a:r>
            <a:r>
              <a:rPr lang="en-US" sz="1600" dirty="0">
                <a:solidFill>
                  <a:schemeClr val="tx1">
                    <a:lumMod val="75000"/>
                    <a:lumOff val="25000"/>
                  </a:schemeClr>
                </a:solidFill>
                <a:effectLst>
                  <a:outerShdw blurRad="38100" dist="38100" dir="2700000" algn="tl">
                    <a:srgbClr val="000000">
                      <a:alpha val="43137"/>
                    </a:srgbClr>
                  </a:outerShdw>
                </a:effectLst>
                <a:latin typeface="Artifakt Element Light" panose="020B0303050000020004" pitchFamily="34" charset="0"/>
                <a:ea typeface="Artifakt Element Light" panose="020B0303050000020004" pitchFamily="34" charset="0"/>
              </a:rPr>
              <a:t> analysis is the main focus for </a:t>
            </a:r>
            <a:r>
              <a:rPr lang="en-US" sz="1600" dirty="0" err="1">
                <a:solidFill>
                  <a:schemeClr val="tx1">
                    <a:lumMod val="75000"/>
                    <a:lumOff val="25000"/>
                  </a:schemeClr>
                </a:solidFill>
                <a:effectLst>
                  <a:outerShdw blurRad="38100" dist="38100" dir="2700000" algn="tl">
                    <a:srgbClr val="000000">
                      <a:alpha val="43137"/>
                    </a:srgbClr>
                  </a:outerShdw>
                </a:effectLst>
                <a:latin typeface="Artifakt Element Light" panose="020B0303050000020004" pitchFamily="34" charset="0"/>
                <a:ea typeface="Artifakt Element Light" panose="020B0303050000020004" pitchFamily="34" charset="0"/>
              </a:rPr>
              <a:t>InnovEn</a:t>
            </a:r>
            <a:r>
              <a:rPr lang="en-US" sz="1600" dirty="0">
                <a:solidFill>
                  <a:schemeClr val="tx1">
                    <a:lumMod val="75000"/>
                    <a:lumOff val="25000"/>
                  </a:schemeClr>
                </a:solidFill>
                <a:effectLst>
                  <a:outerShdw blurRad="38100" dist="38100" dir="2700000" algn="tl">
                    <a:srgbClr val="000000">
                      <a:alpha val="43137"/>
                    </a:srgbClr>
                  </a:outerShdw>
                </a:effectLst>
                <a:latin typeface="Artifakt Element Light" panose="020B0303050000020004" pitchFamily="34" charset="0"/>
                <a:ea typeface="Artifakt Element Light" panose="020B0303050000020004" pitchFamily="34" charset="0"/>
              </a:rPr>
              <a:t> </a:t>
            </a:r>
            <a:r>
              <a:rPr lang="en-US" sz="1600" dirty="0" err="1">
                <a:solidFill>
                  <a:schemeClr val="tx1">
                    <a:lumMod val="75000"/>
                    <a:lumOff val="25000"/>
                  </a:schemeClr>
                </a:solidFill>
                <a:effectLst>
                  <a:outerShdw blurRad="38100" dist="38100" dir="2700000" algn="tl">
                    <a:srgbClr val="000000">
                      <a:alpha val="43137"/>
                    </a:srgbClr>
                  </a:outerShdw>
                </a:effectLst>
                <a:latin typeface="Artifakt Element Light" panose="020B0303050000020004" pitchFamily="34" charset="0"/>
                <a:ea typeface="Artifakt Element Light" panose="020B0303050000020004" pitchFamily="34" charset="0"/>
              </a:rPr>
              <a:t>srl</a:t>
            </a:r>
            <a:r>
              <a:rPr lang="en-US" sz="1600" dirty="0">
                <a:solidFill>
                  <a:schemeClr val="tx1">
                    <a:lumMod val="75000"/>
                    <a:lumOff val="25000"/>
                  </a:schemeClr>
                </a:solidFill>
                <a:effectLst>
                  <a:outerShdw blurRad="38100" dist="38100" dir="2700000" algn="tl">
                    <a:srgbClr val="000000">
                      <a:alpha val="43137"/>
                    </a:srgbClr>
                  </a:outerShdw>
                </a:effectLst>
                <a:latin typeface="Artifakt Element Light" panose="020B0303050000020004" pitchFamily="34" charset="0"/>
                <a:ea typeface="Artifakt Element Light" panose="020B0303050000020004" pitchFamily="34" charset="0"/>
              </a:rPr>
              <a:t>. Company can provide consultancy about the state of art of the technologies applied in the wastewater treatment and anaerobic digestion plants, supporting the customer on new technologies; </a:t>
            </a:r>
          </a:p>
          <a:p>
            <a:pPr algn="ctr"/>
            <a:r>
              <a:rPr lang="it-IT" sz="1600" dirty="0">
                <a:solidFill>
                  <a:schemeClr val="tx1">
                    <a:lumMod val="75000"/>
                    <a:lumOff val="25000"/>
                  </a:schemeClr>
                </a:solidFill>
                <a:effectLst>
                  <a:outerShdw blurRad="38100" dist="38100" dir="2700000" algn="tl">
                    <a:srgbClr val="000000">
                      <a:alpha val="43137"/>
                    </a:srgbClr>
                  </a:outerShdw>
                </a:effectLst>
                <a:latin typeface="Artifakt Element Light" panose="020B0303050000020004" pitchFamily="34" charset="0"/>
                <a:ea typeface="Artifakt Element Light" panose="020B0303050000020004" pitchFamily="34" charset="0"/>
              </a:rPr>
              <a:t> </a:t>
            </a:r>
          </a:p>
          <a:p>
            <a:pPr marL="381022" indent="-381022" algn="ctr">
              <a:buFont typeface="Arial" panose="020B0604020202020204" pitchFamily="34" charset="0"/>
              <a:buChar char="•"/>
            </a:pPr>
            <a:r>
              <a:rPr lang="it-IT" sz="1600" b="1" dirty="0">
                <a:solidFill>
                  <a:schemeClr val="tx1">
                    <a:lumMod val="75000"/>
                    <a:lumOff val="25000"/>
                  </a:schemeClr>
                </a:solidFill>
                <a:effectLst>
                  <a:outerShdw blurRad="38100" dist="38100" dir="2700000" algn="tl">
                    <a:srgbClr val="000000">
                      <a:alpha val="43137"/>
                    </a:srgbClr>
                  </a:outerShdw>
                </a:effectLst>
                <a:latin typeface="Artifakt Element Light" panose="020B0303050000020004" pitchFamily="34" charset="0"/>
                <a:ea typeface="Artifakt Element Light" panose="020B0303050000020004" pitchFamily="34" charset="0"/>
              </a:rPr>
              <a:t>Engineering: </a:t>
            </a:r>
            <a:r>
              <a:rPr lang="en-US" sz="1600" dirty="0" err="1">
                <a:solidFill>
                  <a:schemeClr val="tx1">
                    <a:lumMod val="75000"/>
                    <a:lumOff val="25000"/>
                  </a:schemeClr>
                </a:solidFill>
                <a:effectLst>
                  <a:outerShdw blurRad="38100" dist="38100" dir="2700000" algn="tl">
                    <a:srgbClr val="000000">
                      <a:alpha val="43137"/>
                    </a:srgbClr>
                  </a:outerShdw>
                </a:effectLst>
                <a:latin typeface="Artifakt Element Light" panose="020B0303050000020004" pitchFamily="34" charset="0"/>
                <a:ea typeface="Artifakt Element Light" panose="020B0303050000020004" pitchFamily="34" charset="0"/>
              </a:rPr>
              <a:t>InnovEn</a:t>
            </a:r>
            <a:r>
              <a:rPr lang="en-US" sz="1600" dirty="0">
                <a:solidFill>
                  <a:schemeClr val="tx1">
                    <a:lumMod val="75000"/>
                    <a:lumOff val="25000"/>
                  </a:schemeClr>
                </a:solidFill>
                <a:effectLst>
                  <a:outerShdw blurRad="38100" dist="38100" dir="2700000" algn="tl">
                    <a:srgbClr val="000000">
                      <a:alpha val="43137"/>
                    </a:srgbClr>
                  </a:outerShdw>
                </a:effectLst>
                <a:latin typeface="Artifakt Element Light" panose="020B0303050000020004" pitchFamily="34" charset="0"/>
                <a:ea typeface="Artifakt Element Light" panose="020B0303050000020004" pitchFamily="34" charset="0"/>
              </a:rPr>
              <a:t> </a:t>
            </a:r>
            <a:r>
              <a:rPr lang="en-US" sz="1600" dirty="0" err="1">
                <a:solidFill>
                  <a:schemeClr val="tx1">
                    <a:lumMod val="75000"/>
                    <a:lumOff val="25000"/>
                  </a:schemeClr>
                </a:solidFill>
                <a:effectLst>
                  <a:outerShdw blurRad="38100" dist="38100" dir="2700000" algn="tl">
                    <a:srgbClr val="000000">
                      <a:alpha val="43137"/>
                    </a:srgbClr>
                  </a:outerShdw>
                </a:effectLst>
                <a:latin typeface="Artifakt Element Light" panose="020B0303050000020004" pitchFamily="34" charset="0"/>
                <a:ea typeface="Artifakt Element Light" panose="020B0303050000020004" pitchFamily="34" charset="0"/>
              </a:rPr>
              <a:t>srl</a:t>
            </a:r>
            <a:r>
              <a:rPr lang="en-US" sz="1600" dirty="0">
                <a:solidFill>
                  <a:schemeClr val="tx1">
                    <a:lumMod val="75000"/>
                    <a:lumOff val="25000"/>
                  </a:schemeClr>
                </a:solidFill>
                <a:effectLst>
                  <a:outerShdw blurRad="38100" dist="38100" dir="2700000" algn="tl">
                    <a:srgbClr val="000000">
                      <a:alpha val="43137"/>
                    </a:srgbClr>
                  </a:outerShdw>
                </a:effectLst>
                <a:latin typeface="Artifakt Element Light" panose="020B0303050000020004" pitchFamily="34" charset="0"/>
                <a:ea typeface="Artifakt Element Light" panose="020B0303050000020004" pitchFamily="34" charset="0"/>
              </a:rPr>
              <a:t> can provide support to the customer in terms of design of the plant as well as providing all documents required from the feasibility study to the executive project, developing specific solutions to meet customer needs; </a:t>
            </a:r>
          </a:p>
          <a:p>
            <a:pPr algn="ctr"/>
            <a:endParaRPr lang="it-IT" sz="1600" dirty="0">
              <a:solidFill>
                <a:schemeClr val="tx1">
                  <a:lumMod val="75000"/>
                  <a:lumOff val="25000"/>
                </a:schemeClr>
              </a:solidFill>
              <a:effectLst>
                <a:outerShdw blurRad="38100" dist="38100" dir="2700000" algn="tl">
                  <a:srgbClr val="000000">
                    <a:alpha val="43137"/>
                  </a:srgbClr>
                </a:outerShdw>
              </a:effectLst>
              <a:latin typeface="Artifakt Element Light" panose="020B0303050000020004" pitchFamily="34" charset="0"/>
              <a:ea typeface="Artifakt Element Light" panose="020B0303050000020004" pitchFamily="34" charset="0"/>
            </a:endParaRPr>
          </a:p>
          <a:p>
            <a:pPr marL="381022" indent="-381022" algn="ctr">
              <a:buFont typeface="Arial" panose="020B0604020202020204" pitchFamily="34" charset="0"/>
              <a:buChar char="•"/>
            </a:pPr>
            <a:r>
              <a:rPr lang="it-IT" sz="1600" b="1" dirty="0">
                <a:solidFill>
                  <a:schemeClr val="tx1">
                    <a:lumMod val="75000"/>
                    <a:lumOff val="25000"/>
                  </a:schemeClr>
                </a:solidFill>
                <a:effectLst>
                  <a:outerShdw blurRad="38100" dist="38100" dir="2700000" algn="tl">
                    <a:srgbClr val="000000">
                      <a:alpha val="43137"/>
                    </a:srgbClr>
                  </a:outerShdw>
                </a:effectLst>
                <a:latin typeface="Artifakt Element Light" panose="020B0303050000020004" pitchFamily="34" charset="0"/>
                <a:ea typeface="Artifakt Element Light" panose="020B0303050000020004" pitchFamily="34" charset="0"/>
              </a:rPr>
              <a:t>Construction:</a:t>
            </a:r>
            <a:r>
              <a:rPr lang="it-IT" sz="1600" dirty="0">
                <a:solidFill>
                  <a:schemeClr val="tx1">
                    <a:lumMod val="75000"/>
                    <a:lumOff val="25000"/>
                  </a:schemeClr>
                </a:solidFill>
                <a:effectLst>
                  <a:outerShdw blurRad="38100" dist="38100" dir="2700000" algn="tl">
                    <a:srgbClr val="000000">
                      <a:alpha val="43137"/>
                    </a:srgbClr>
                  </a:outerShdw>
                </a:effectLst>
                <a:latin typeface="Artifakt Element Light" panose="020B0303050000020004" pitchFamily="34" charset="0"/>
                <a:ea typeface="Artifakt Element Light" panose="020B0303050000020004" pitchFamily="34" charset="0"/>
              </a:rPr>
              <a:t> </a:t>
            </a:r>
            <a:r>
              <a:rPr lang="en-US" sz="1600" dirty="0">
                <a:solidFill>
                  <a:schemeClr val="tx1">
                    <a:lumMod val="75000"/>
                    <a:lumOff val="25000"/>
                  </a:schemeClr>
                </a:solidFill>
                <a:effectLst>
                  <a:outerShdw blurRad="38100" dist="38100" dir="2700000" algn="tl">
                    <a:srgbClr val="000000">
                      <a:alpha val="43137"/>
                    </a:srgbClr>
                  </a:outerShdw>
                </a:effectLst>
                <a:latin typeface="Artifakt Element Light" panose="020B0303050000020004" pitchFamily="34" charset="0"/>
                <a:ea typeface="Artifakt Element Light" panose="020B0303050000020004" pitchFamily="34" charset="0"/>
              </a:rPr>
              <a:t>as part of TONELLO ENERGIE, </a:t>
            </a:r>
            <a:r>
              <a:rPr lang="en-US" sz="1600" dirty="0" err="1">
                <a:solidFill>
                  <a:schemeClr val="tx1">
                    <a:lumMod val="75000"/>
                    <a:lumOff val="25000"/>
                  </a:schemeClr>
                </a:solidFill>
                <a:effectLst>
                  <a:outerShdw blurRad="38100" dist="38100" dir="2700000" algn="tl">
                    <a:srgbClr val="000000">
                      <a:alpha val="43137"/>
                    </a:srgbClr>
                  </a:outerShdw>
                </a:effectLst>
                <a:latin typeface="Artifakt Element Light" panose="020B0303050000020004" pitchFamily="34" charset="0"/>
                <a:ea typeface="Artifakt Element Light" panose="020B0303050000020004" pitchFamily="34" charset="0"/>
              </a:rPr>
              <a:t>InnovEn</a:t>
            </a:r>
            <a:r>
              <a:rPr lang="en-US" sz="1600" dirty="0">
                <a:solidFill>
                  <a:schemeClr val="tx1">
                    <a:lumMod val="75000"/>
                    <a:lumOff val="25000"/>
                  </a:schemeClr>
                </a:solidFill>
                <a:effectLst>
                  <a:outerShdw blurRad="38100" dist="38100" dir="2700000" algn="tl">
                    <a:srgbClr val="000000">
                      <a:alpha val="43137"/>
                    </a:srgbClr>
                  </a:outerShdw>
                </a:effectLst>
                <a:latin typeface="Artifakt Element Light" panose="020B0303050000020004" pitchFamily="34" charset="0"/>
                <a:ea typeface="Artifakt Element Light" panose="020B0303050000020004" pitchFamily="34" charset="0"/>
              </a:rPr>
              <a:t> </a:t>
            </a:r>
            <a:r>
              <a:rPr lang="en-US" sz="1600" dirty="0" err="1">
                <a:solidFill>
                  <a:schemeClr val="tx1">
                    <a:lumMod val="75000"/>
                    <a:lumOff val="25000"/>
                  </a:schemeClr>
                </a:solidFill>
                <a:effectLst>
                  <a:outerShdw blurRad="38100" dist="38100" dir="2700000" algn="tl">
                    <a:srgbClr val="000000">
                      <a:alpha val="43137"/>
                    </a:srgbClr>
                  </a:outerShdw>
                </a:effectLst>
                <a:latin typeface="Artifakt Element Light" panose="020B0303050000020004" pitchFamily="34" charset="0"/>
                <a:ea typeface="Artifakt Element Light" panose="020B0303050000020004" pitchFamily="34" charset="0"/>
              </a:rPr>
              <a:t>srl</a:t>
            </a:r>
            <a:r>
              <a:rPr lang="en-US" sz="1600" dirty="0">
                <a:solidFill>
                  <a:schemeClr val="tx1">
                    <a:lumMod val="75000"/>
                    <a:lumOff val="25000"/>
                  </a:schemeClr>
                </a:solidFill>
                <a:effectLst>
                  <a:outerShdw blurRad="38100" dist="38100" dir="2700000" algn="tl">
                    <a:srgbClr val="000000">
                      <a:alpha val="43137"/>
                    </a:srgbClr>
                  </a:outerShdw>
                </a:effectLst>
                <a:latin typeface="Artifakt Element Light" panose="020B0303050000020004" pitchFamily="34" charset="0"/>
                <a:ea typeface="Artifakt Element Light" panose="020B0303050000020004" pitchFamily="34" charset="0"/>
              </a:rPr>
              <a:t> stands as an EPC contractor taking charge of all the activities from the project to the construction as well as start-up, commissioning and training;</a:t>
            </a:r>
          </a:p>
          <a:p>
            <a:pPr algn="ctr"/>
            <a:r>
              <a:rPr lang="en-US" sz="1600" dirty="0">
                <a:solidFill>
                  <a:schemeClr val="tx1">
                    <a:lumMod val="75000"/>
                    <a:lumOff val="25000"/>
                  </a:schemeClr>
                </a:solidFill>
                <a:effectLst>
                  <a:outerShdw blurRad="38100" dist="38100" dir="2700000" algn="tl">
                    <a:srgbClr val="000000">
                      <a:alpha val="43137"/>
                    </a:srgbClr>
                  </a:outerShdw>
                </a:effectLst>
                <a:latin typeface="Artifakt Element Light" panose="020B0303050000020004" pitchFamily="34" charset="0"/>
                <a:ea typeface="Artifakt Element Light" panose="020B0303050000020004" pitchFamily="34" charset="0"/>
              </a:rPr>
              <a:t> </a:t>
            </a:r>
          </a:p>
          <a:p>
            <a:pPr algn="ctr"/>
            <a:r>
              <a:rPr lang="en-US" sz="1600" b="1" dirty="0">
                <a:solidFill>
                  <a:schemeClr val="tx1">
                    <a:lumMod val="75000"/>
                    <a:lumOff val="25000"/>
                  </a:schemeClr>
                </a:solidFill>
                <a:effectLst>
                  <a:outerShdw blurRad="38100" dist="38100" dir="2700000" algn="tl">
                    <a:srgbClr val="000000">
                      <a:alpha val="43137"/>
                    </a:srgbClr>
                  </a:outerShdw>
                </a:effectLst>
                <a:latin typeface="Artifakt Element Light" panose="020B0303050000020004" pitchFamily="34" charset="0"/>
                <a:ea typeface="Artifakt Element Light" panose="020B0303050000020004" pitchFamily="34" charset="0"/>
              </a:rPr>
              <a:t>Working both in the wastewater treatment and anaerobic digestion fields, </a:t>
            </a:r>
            <a:r>
              <a:rPr lang="en-US" sz="1600" b="1" dirty="0" err="1">
                <a:solidFill>
                  <a:schemeClr val="tx1">
                    <a:lumMod val="75000"/>
                    <a:lumOff val="25000"/>
                  </a:schemeClr>
                </a:solidFill>
                <a:effectLst>
                  <a:outerShdw blurRad="38100" dist="38100" dir="2700000" algn="tl">
                    <a:srgbClr val="000000">
                      <a:alpha val="43137"/>
                    </a:srgbClr>
                  </a:outerShdw>
                </a:effectLst>
                <a:latin typeface="Artifakt Element Light" panose="020B0303050000020004" pitchFamily="34" charset="0"/>
                <a:ea typeface="Artifakt Element Light" panose="020B0303050000020004" pitchFamily="34" charset="0"/>
              </a:rPr>
              <a:t>InnovEn</a:t>
            </a:r>
            <a:r>
              <a:rPr lang="en-US" sz="1600" b="1" dirty="0">
                <a:solidFill>
                  <a:schemeClr val="tx1">
                    <a:lumMod val="75000"/>
                    <a:lumOff val="25000"/>
                  </a:schemeClr>
                </a:solidFill>
                <a:effectLst>
                  <a:outerShdw blurRad="38100" dist="38100" dir="2700000" algn="tl">
                    <a:srgbClr val="000000">
                      <a:alpha val="43137"/>
                    </a:srgbClr>
                  </a:outerShdw>
                </a:effectLst>
                <a:latin typeface="Artifakt Element Light" panose="020B0303050000020004" pitchFamily="34" charset="0"/>
                <a:ea typeface="Artifakt Element Light" panose="020B0303050000020004" pitchFamily="34" charset="0"/>
              </a:rPr>
              <a:t> </a:t>
            </a:r>
            <a:r>
              <a:rPr lang="en-US" sz="1600" b="1" dirty="0" err="1">
                <a:solidFill>
                  <a:schemeClr val="tx1">
                    <a:lumMod val="75000"/>
                    <a:lumOff val="25000"/>
                  </a:schemeClr>
                </a:solidFill>
                <a:effectLst>
                  <a:outerShdw blurRad="38100" dist="38100" dir="2700000" algn="tl">
                    <a:srgbClr val="000000">
                      <a:alpha val="43137"/>
                    </a:srgbClr>
                  </a:outerShdw>
                </a:effectLst>
                <a:latin typeface="Artifakt Element Light" panose="020B0303050000020004" pitchFamily="34" charset="0"/>
                <a:ea typeface="Artifakt Element Light" panose="020B0303050000020004" pitchFamily="34" charset="0"/>
              </a:rPr>
              <a:t>srl</a:t>
            </a:r>
            <a:r>
              <a:rPr lang="en-US" sz="1600" b="1" dirty="0">
                <a:solidFill>
                  <a:schemeClr val="tx1">
                    <a:lumMod val="75000"/>
                    <a:lumOff val="25000"/>
                  </a:schemeClr>
                </a:solidFill>
                <a:effectLst>
                  <a:outerShdw blurRad="38100" dist="38100" dir="2700000" algn="tl">
                    <a:srgbClr val="000000">
                      <a:alpha val="43137"/>
                    </a:srgbClr>
                  </a:outerShdw>
                </a:effectLst>
                <a:latin typeface="Artifakt Element Light" panose="020B0303050000020004" pitchFamily="34" charset="0"/>
                <a:ea typeface="Artifakt Element Light" panose="020B0303050000020004" pitchFamily="34" charset="0"/>
              </a:rPr>
              <a:t> can develop the whole “package” anaerobic digestion + wastewater treatment, getting the perfect integration of the engineering regarding these two compartments. </a:t>
            </a:r>
            <a:endParaRPr lang="it-IT" sz="1600" b="1" dirty="0">
              <a:solidFill>
                <a:schemeClr val="tx1">
                  <a:lumMod val="75000"/>
                  <a:lumOff val="25000"/>
                </a:schemeClr>
              </a:solidFill>
              <a:effectLst>
                <a:outerShdw blurRad="38100" dist="38100" dir="2700000" algn="tl">
                  <a:srgbClr val="000000">
                    <a:alpha val="43137"/>
                  </a:srgbClr>
                </a:outerShdw>
              </a:effectLst>
              <a:latin typeface="Artifakt Element Light" panose="020B0303050000020004" pitchFamily="34" charset="0"/>
              <a:ea typeface="Artifakt Element Light" panose="020B0303050000020004" pitchFamily="34" charset="0"/>
            </a:endParaRPr>
          </a:p>
        </p:txBody>
      </p:sp>
      <p:pic>
        <p:nvPicPr>
          <p:cNvPr id="12" name="Immagine 11" descr="Immagine che contiene Carattere, Elementi grafici, schermata, testo&#10;&#10;Descrizione generata automaticamente">
            <a:extLst>
              <a:ext uri="{FF2B5EF4-FFF2-40B4-BE49-F238E27FC236}">
                <a16:creationId xmlns:a16="http://schemas.microsoft.com/office/drawing/2014/main" id="{97EB10EF-11DB-0874-837D-615A58C54A6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520271" y="43962"/>
            <a:ext cx="1337729" cy="601625"/>
          </a:xfrm>
          <a:prstGeom prst="rect">
            <a:avLst/>
          </a:prstGeom>
        </p:spPr>
      </p:pic>
      <p:pic>
        <p:nvPicPr>
          <p:cNvPr id="13" name="Immagine 2">
            <a:extLst>
              <a:ext uri="{FF2B5EF4-FFF2-40B4-BE49-F238E27FC236}">
                <a16:creationId xmlns:a16="http://schemas.microsoft.com/office/drawing/2014/main" id="{8F3B3DCD-BD2B-F752-23FC-0C06DC78367F}"/>
              </a:ext>
            </a:extLst>
          </p:cNvPr>
          <p:cNvPicPr>
            <a:picLocks noChangeAspect="1" noChangeArrowheads="1"/>
          </p:cNvPicPr>
          <p:nvPr/>
        </p:nvPicPr>
        <p:blipFill>
          <a:blip r:embed="rId4">
            <a:alphaModFix amt="64000"/>
            <a:extLst>
              <a:ext uri="{28A0092B-C50C-407E-A947-70E740481C1C}">
                <a14:useLocalDpi xmlns:a14="http://schemas.microsoft.com/office/drawing/2010/main" val="0"/>
              </a:ext>
            </a:extLst>
          </a:blip>
          <a:srcRect/>
          <a:stretch>
            <a:fillRect/>
          </a:stretch>
        </p:blipFill>
        <p:spPr bwMode="auto">
          <a:xfrm>
            <a:off x="0" y="20927"/>
            <a:ext cx="1096324" cy="4066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51772290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4" name="Immagine 43">
            <a:extLst>
              <a:ext uri="{FF2B5EF4-FFF2-40B4-BE49-F238E27FC236}">
                <a16:creationId xmlns:a16="http://schemas.microsoft.com/office/drawing/2014/main" id="{A73CFE32-B59B-5C13-0E59-4E45A450BB2E}"/>
              </a:ext>
            </a:extLst>
          </p:cNvPr>
          <p:cNvPicPr>
            <a:picLocks noChangeAspect="1"/>
          </p:cNvPicPr>
          <p:nvPr/>
        </p:nvPicPr>
        <p:blipFill>
          <a:blip r:embed="rId2">
            <a:alphaModFix amt="50000"/>
            <a:extLst>
              <a:ext uri="{28A0092B-C50C-407E-A947-70E740481C1C}">
                <a14:useLocalDpi xmlns:a14="http://schemas.microsoft.com/office/drawing/2010/main" val="0"/>
              </a:ext>
            </a:extLst>
          </a:blip>
          <a:srcRect t="7812" b="7812"/>
          <a:stretch/>
        </p:blipFill>
        <p:spPr>
          <a:xfrm>
            <a:off x="-4699000" y="-281354"/>
            <a:ext cx="16256000" cy="9519139"/>
          </a:xfrm>
          <a:prstGeom prst="rect">
            <a:avLst/>
          </a:prstGeom>
        </p:spPr>
      </p:pic>
      <p:sp>
        <p:nvSpPr>
          <p:cNvPr id="7" name="Titolo 1">
            <a:extLst>
              <a:ext uri="{FF2B5EF4-FFF2-40B4-BE49-F238E27FC236}">
                <a16:creationId xmlns:a16="http://schemas.microsoft.com/office/drawing/2014/main" id="{0E994ACF-CDE4-65BD-33B4-784A14D6067D}"/>
              </a:ext>
            </a:extLst>
          </p:cNvPr>
          <p:cNvSpPr txBox="1">
            <a:spLocks/>
          </p:cNvSpPr>
          <p:nvPr/>
        </p:nvSpPr>
        <p:spPr>
          <a:xfrm>
            <a:off x="-275053" y="-8859"/>
            <a:ext cx="7398548" cy="1685942"/>
          </a:xfrm>
          <a:prstGeom prst="rect">
            <a:avLst/>
          </a:prstGeom>
          <a:effectLst>
            <a:outerShdw blurRad="50800" dist="38100" dir="10800000" algn="r" rotWithShape="0">
              <a:prstClr val="black">
                <a:alpha val="40000"/>
              </a:prstClr>
            </a:outerShdw>
          </a:effectLst>
        </p:spPr>
        <p:txBody>
          <a:bodyPr vert="horz" lIns="121920" tIns="60960" rIns="121920" bIns="60960" rtlCol="0" anchor="ctr">
            <a:normAutofit/>
          </a:bodyPr>
          <a:lstStyle>
            <a:lvl1pPr defTabSz="685800">
              <a:lnSpc>
                <a:spcPct val="90000"/>
              </a:lnSpc>
              <a:spcBef>
                <a:spcPct val="0"/>
              </a:spcBef>
              <a:buNone/>
              <a:defRPr sz="3300" b="1">
                <a:solidFill>
                  <a:schemeClr val="accent6">
                    <a:lumMod val="75000"/>
                  </a:schemeClr>
                </a:solidFill>
                <a:latin typeface="+mj-lt"/>
                <a:ea typeface="+mj-ea"/>
                <a:cs typeface="+mj-cs"/>
              </a:defRPr>
            </a:lvl1pPr>
          </a:lstStyle>
          <a:p>
            <a:pPr algn="ctr"/>
            <a:r>
              <a:rPr lang="it-IT" sz="3100" dirty="0">
                <a:solidFill>
                  <a:schemeClr val="bg1"/>
                </a:solidFill>
                <a:effectLst>
                  <a:outerShdw blurRad="38100" dist="38100" dir="2700000" algn="tl">
                    <a:srgbClr val="000000">
                      <a:alpha val="43137"/>
                    </a:srgbClr>
                  </a:outerShdw>
                </a:effectLst>
                <a:latin typeface="Artifakt Element Light" panose="020B0303050000020004" pitchFamily="34" charset="0"/>
                <a:ea typeface="Artifakt Element Light" panose="020B0303050000020004" pitchFamily="34" charset="0"/>
                <a:cs typeface="Helvetica" panose="020B0604020202020204" pitchFamily="34" charset="0"/>
              </a:rPr>
              <a:t>PLANTS SIMULATION</a:t>
            </a:r>
          </a:p>
        </p:txBody>
      </p:sp>
      <p:pic>
        <p:nvPicPr>
          <p:cNvPr id="20" name="Immagine 19" descr="Immagine che contiene testo, linea, Diagramma, numero&#10;&#10;Descrizione generata automaticamente">
            <a:extLst>
              <a:ext uri="{FF2B5EF4-FFF2-40B4-BE49-F238E27FC236}">
                <a16:creationId xmlns:a16="http://schemas.microsoft.com/office/drawing/2014/main" id="{7420D762-6041-3695-59AF-3DA1AF4A22B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880338" y="7283696"/>
            <a:ext cx="2826485" cy="1612536"/>
          </a:xfrm>
          <a:prstGeom prst="rect">
            <a:avLst/>
          </a:prstGeom>
          <a:ln w="12700">
            <a:solidFill>
              <a:schemeClr val="tx1"/>
            </a:solidFill>
          </a:ln>
          <a:effectLst>
            <a:outerShdw blurRad="50800" dist="38100" dir="2700000" algn="tl" rotWithShape="0">
              <a:prstClr val="black">
                <a:alpha val="40000"/>
              </a:prstClr>
            </a:outerShdw>
            <a:softEdge rad="0"/>
          </a:effectLst>
        </p:spPr>
      </p:pic>
      <p:pic>
        <p:nvPicPr>
          <p:cNvPr id="21" name="Immagine 20" descr="Immagine che contiene testo, schermata, linea, Parallelo&#10;&#10;Descrizione generata automaticamente">
            <a:extLst>
              <a:ext uri="{FF2B5EF4-FFF2-40B4-BE49-F238E27FC236}">
                <a16:creationId xmlns:a16="http://schemas.microsoft.com/office/drawing/2014/main" id="{6EBB9E07-CB51-C85A-DF0C-E7D264DA223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495585" y="2385630"/>
            <a:ext cx="2169992" cy="1262635"/>
          </a:xfrm>
          <a:prstGeom prst="rect">
            <a:avLst/>
          </a:prstGeom>
          <a:ln w="12700">
            <a:solidFill>
              <a:schemeClr val="tx1"/>
            </a:solidFill>
          </a:ln>
          <a:effectLst>
            <a:outerShdw blurRad="50800" dist="38100" dir="2700000" algn="tl" rotWithShape="0">
              <a:prstClr val="black">
                <a:alpha val="40000"/>
              </a:prstClr>
            </a:outerShdw>
            <a:softEdge rad="0"/>
          </a:effectLst>
        </p:spPr>
      </p:pic>
      <p:pic>
        <p:nvPicPr>
          <p:cNvPr id="22" name="Immagine 21" descr="Immagine che contiene testo, linea, Diagramma&#10;&#10;Descrizione generata automaticamente">
            <a:extLst>
              <a:ext uri="{FF2B5EF4-FFF2-40B4-BE49-F238E27FC236}">
                <a16:creationId xmlns:a16="http://schemas.microsoft.com/office/drawing/2014/main" id="{C1A30AD9-9783-E2EE-29CC-615F14CBE07E}"/>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98068" y="2345825"/>
            <a:ext cx="2169993" cy="1293073"/>
          </a:xfrm>
          <a:prstGeom prst="rect">
            <a:avLst/>
          </a:prstGeom>
          <a:ln w="12700">
            <a:solidFill>
              <a:schemeClr val="tx1"/>
            </a:solidFill>
          </a:ln>
          <a:effectLst>
            <a:outerShdw blurRad="50800" dist="38100" dir="2700000" algn="tl" rotWithShape="0">
              <a:prstClr val="black">
                <a:alpha val="40000"/>
              </a:prstClr>
            </a:outerShdw>
            <a:softEdge rad="0"/>
          </a:effectLst>
        </p:spPr>
      </p:pic>
      <p:pic>
        <p:nvPicPr>
          <p:cNvPr id="23" name="Immagine 22" descr="Immagine che contiene testo, schermata, software, Pagina Web&#10;&#10;Descrizione generata automaticamente">
            <a:extLst>
              <a:ext uri="{FF2B5EF4-FFF2-40B4-BE49-F238E27FC236}">
                <a16:creationId xmlns:a16="http://schemas.microsoft.com/office/drawing/2014/main" id="{E850EF6D-6270-772A-5B16-ADD6F64CD7E3}"/>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25000" y="7236434"/>
            <a:ext cx="1943061" cy="1809151"/>
          </a:xfrm>
          <a:prstGeom prst="rect">
            <a:avLst/>
          </a:prstGeom>
          <a:ln w="12700">
            <a:solidFill>
              <a:schemeClr val="tx1"/>
            </a:solidFill>
          </a:ln>
          <a:effectLst>
            <a:outerShdw blurRad="50800" dist="38100" dir="2700000" algn="tl" rotWithShape="0">
              <a:prstClr val="black">
                <a:alpha val="40000"/>
              </a:prstClr>
            </a:outerShdw>
            <a:softEdge rad="0"/>
          </a:effectLst>
        </p:spPr>
      </p:pic>
      <p:pic>
        <p:nvPicPr>
          <p:cNvPr id="24" name="Immagine 23" descr="Immagine che contiene diagramma, Piano, testo, linea&#10;&#10;Descrizione generata automaticamente">
            <a:extLst>
              <a:ext uri="{FF2B5EF4-FFF2-40B4-BE49-F238E27FC236}">
                <a16:creationId xmlns:a16="http://schemas.microsoft.com/office/drawing/2014/main" id="{B92F4F40-9816-BE69-0730-7E91D30E85BF}"/>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096324" y="3793784"/>
            <a:ext cx="4665351" cy="3337922"/>
          </a:xfrm>
          <a:prstGeom prst="rect">
            <a:avLst/>
          </a:prstGeom>
          <a:ln w="12700">
            <a:solidFill>
              <a:schemeClr val="tx1"/>
            </a:solidFill>
          </a:ln>
          <a:effectLst>
            <a:outerShdw blurRad="50800" dist="38100" dir="2700000" algn="tl" rotWithShape="0">
              <a:prstClr val="black">
                <a:alpha val="40000"/>
              </a:prstClr>
            </a:outerShdw>
            <a:softEdge rad="0"/>
          </a:effectLst>
        </p:spPr>
      </p:pic>
      <p:pic>
        <p:nvPicPr>
          <p:cNvPr id="25" name="Immagine 24" descr="Immagine che contiene Carattere, Elementi grafici, schermata, testo&#10;&#10;Descrizione generata automaticamente">
            <a:extLst>
              <a:ext uri="{FF2B5EF4-FFF2-40B4-BE49-F238E27FC236}">
                <a16:creationId xmlns:a16="http://schemas.microsoft.com/office/drawing/2014/main" id="{411A3785-19BE-9780-30EC-14FDFAACDFD9}"/>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5520271" y="43962"/>
            <a:ext cx="1337729" cy="601625"/>
          </a:xfrm>
          <a:prstGeom prst="rect">
            <a:avLst/>
          </a:prstGeom>
        </p:spPr>
      </p:pic>
      <p:pic>
        <p:nvPicPr>
          <p:cNvPr id="26" name="Immagine 2">
            <a:extLst>
              <a:ext uri="{FF2B5EF4-FFF2-40B4-BE49-F238E27FC236}">
                <a16:creationId xmlns:a16="http://schemas.microsoft.com/office/drawing/2014/main" id="{FF7F3184-0EAB-FA77-F408-3808A78D6374}"/>
              </a:ext>
            </a:extLst>
          </p:cNvPr>
          <p:cNvPicPr>
            <a:picLocks noChangeAspect="1" noChangeArrowheads="1"/>
          </p:cNvPicPr>
          <p:nvPr/>
        </p:nvPicPr>
        <p:blipFill>
          <a:blip r:embed="rId9">
            <a:alphaModFix amt="64000"/>
            <a:extLst>
              <a:ext uri="{28A0092B-C50C-407E-A947-70E740481C1C}">
                <a14:useLocalDpi xmlns:a14="http://schemas.microsoft.com/office/drawing/2010/main" val="0"/>
              </a:ext>
            </a:extLst>
          </a:blip>
          <a:srcRect/>
          <a:stretch>
            <a:fillRect/>
          </a:stretch>
        </p:blipFill>
        <p:spPr bwMode="auto">
          <a:xfrm>
            <a:off x="0" y="20927"/>
            <a:ext cx="1096324" cy="4066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7" name="Freccia curva 26">
            <a:extLst>
              <a:ext uri="{FF2B5EF4-FFF2-40B4-BE49-F238E27FC236}">
                <a16:creationId xmlns:a16="http://schemas.microsoft.com/office/drawing/2014/main" id="{01DEF7E3-1DF2-4ED6-9461-8578469C300F}"/>
              </a:ext>
            </a:extLst>
          </p:cNvPr>
          <p:cNvSpPr/>
          <p:nvPr/>
        </p:nvSpPr>
        <p:spPr>
          <a:xfrm rot="16200000" flipV="1">
            <a:off x="5194219" y="4286124"/>
            <a:ext cx="1984478" cy="708760"/>
          </a:xfrm>
          <a:prstGeom prst="bentArrow">
            <a:avLst>
              <a:gd name="adj1" fmla="val 16987"/>
              <a:gd name="adj2" fmla="val 22711"/>
              <a:gd name="adj3" fmla="val 26145"/>
              <a:gd name="adj4" fmla="val 39927"/>
            </a:avLst>
          </a:prstGeom>
          <a:solidFill>
            <a:srgbClr val="009999"/>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sz="490">
              <a:solidFill>
                <a:srgbClr val="009999"/>
              </a:solidFill>
            </a:endParaRPr>
          </a:p>
        </p:txBody>
      </p:sp>
      <p:sp>
        <p:nvSpPr>
          <p:cNvPr id="29" name="Freccia curva 28">
            <a:extLst>
              <a:ext uri="{FF2B5EF4-FFF2-40B4-BE49-F238E27FC236}">
                <a16:creationId xmlns:a16="http://schemas.microsoft.com/office/drawing/2014/main" id="{BDC7C3BB-93FA-EE9E-793C-E9E97C508AA9}"/>
              </a:ext>
            </a:extLst>
          </p:cNvPr>
          <p:cNvSpPr/>
          <p:nvPr/>
        </p:nvSpPr>
        <p:spPr>
          <a:xfrm rot="16200000" flipV="1">
            <a:off x="2403786" y="7310985"/>
            <a:ext cx="758707" cy="609603"/>
          </a:xfrm>
          <a:prstGeom prst="bentArrow">
            <a:avLst>
              <a:gd name="adj1" fmla="val 16987"/>
              <a:gd name="adj2" fmla="val 22711"/>
              <a:gd name="adj3" fmla="val 26145"/>
              <a:gd name="adj4" fmla="val 39927"/>
            </a:avLst>
          </a:prstGeom>
          <a:solidFill>
            <a:srgbClr val="92D05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sz="490">
              <a:solidFill>
                <a:schemeClr val="tx1"/>
              </a:solidFill>
            </a:endParaRPr>
          </a:p>
        </p:txBody>
      </p:sp>
      <p:sp>
        <p:nvSpPr>
          <p:cNvPr id="31" name="Freccia a destra 30">
            <a:extLst>
              <a:ext uri="{FF2B5EF4-FFF2-40B4-BE49-F238E27FC236}">
                <a16:creationId xmlns:a16="http://schemas.microsoft.com/office/drawing/2014/main" id="{7061C765-950C-B85F-DEC3-64AB85A31C31}"/>
              </a:ext>
            </a:extLst>
          </p:cNvPr>
          <p:cNvSpPr/>
          <p:nvPr/>
        </p:nvSpPr>
        <p:spPr>
          <a:xfrm rot="16200000">
            <a:off x="-1027467" y="5189836"/>
            <a:ext cx="3483442" cy="400297"/>
          </a:xfrm>
          <a:prstGeom prst="rightArrow">
            <a:avLst>
              <a:gd name="adj1" fmla="val 25811"/>
              <a:gd name="adj2" fmla="val 62095"/>
            </a:avLst>
          </a:prstGeom>
          <a:solidFill>
            <a:srgbClr val="009999"/>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solidFill>
                <a:srgbClr val="009999"/>
              </a:solidFill>
            </a:endParaRPr>
          </a:p>
        </p:txBody>
      </p:sp>
      <p:sp>
        <p:nvSpPr>
          <p:cNvPr id="33" name="Freccia curva 32">
            <a:extLst>
              <a:ext uri="{FF2B5EF4-FFF2-40B4-BE49-F238E27FC236}">
                <a16:creationId xmlns:a16="http://schemas.microsoft.com/office/drawing/2014/main" id="{3BBEDDB8-F25E-73DE-813A-A74551624E34}"/>
              </a:ext>
            </a:extLst>
          </p:cNvPr>
          <p:cNvSpPr/>
          <p:nvPr/>
        </p:nvSpPr>
        <p:spPr>
          <a:xfrm rot="5400000" flipH="1" flipV="1">
            <a:off x="3104786" y="7310985"/>
            <a:ext cx="758707" cy="609603"/>
          </a:xfrm>
          <a:prstGeom prst="bentArrow">
            <a:avLst>
              <a:gd name="adj1" fmla="val 16987"/>
              <a:gd name="adj2" fmla="val 22711"/>
              <a:gd name="adj3" fmla="val 26145"/>
              <a:gd name="adj4" fmla="val 39927"/>
            </a:avLst>
          </a:prstGeom>
          <a:solidFill>
            <a:srgbClr val="92D05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sz="490">
              <a:solidFill>
                <a:schemeClr val="tx1"/>
              </a:solidFill>
            </a:endParaRPr>
          </a:p>
        </p:txBody>
      </p:sp>
      <p:sp>
        <p:nvSpPr>
          <p:cNvPr id="35" name="Freccia curva 34">
            <a:extLst>
              <a:ext uri="{FF2B5EF4-FFF2-40B4-BE49-F238E27FC236}">
                <a16:creationId xmlns:a16="http://schemas.microsoft.com/office/drawing/2014/main" id="{1AB719CD-D2A9-B6F7-54E0-3CA43532F4D8}"/>
              </a:ext>
            </a:extLst>
          </p:cNvPr>
          <p:cNvSpPr/>
          <p:nvPr/>
        </p:nvSpPr>
        <p:spPr>
          <a:xfrm rot="10800000" flipV="1">
            <a:off x="2425032" y="2948961"/>
            <a:ext cx="1209117" cy="792459"/>
          </a:xfrm>
          <a:prstGeom prst="bentArrow">
            <a:avLst>
              <a:gd name="adj1" fmla="val 16987"/>
              <a:gd name="adj2" fmla="val 22711"/>
              <a:gd name="adj3" fmla="val 26145"/>
              <a:gd name="adj4" fmla="val 39927"/>
            </a:avLst>
          </a:prstGeom>
          <a:solidFill>
            <a:srgbClr val="FF0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sz="490">
              <a:solidFill>
                <a:schemeClr val="tx1"/>
              </a:solidFill>
            </a:endParaRPr>
          </a:p>
        </p:txBody>
      </p:sp>
      <p:sp>
        <p:nvSpPr>
          <p:cNvPr id="36" name="Freccia a destra 35">
            <a:extLst>
              <a:ext uri="{FF2B5EF4-FFF2-40B4-BE49-F238E27FC236}">
                <a16:creationId xmlns:a16="http://schemas.microsoft.com/office/drawing/2014/main" id="{BACC7AFA-DE1E-AA75-599C-2743C193F2E0}"/>
              </a:ext>
            </a:extLst>
          </p:cNvPr>
          <p:cNvSpPr/>
          <p:nvPr/>
        </p:nvSpPr>
        <p:spPr>
          <a:xfrm rot="10800000">
            <a:off x="2478338" y="2555630"/>
            <a:ext cx="1870924" cy="378157"/>
          </a:xfrm>
          <a:prstGeom prst="rightArrow">
            <a:avLst>
              <a:gd name="adj1" fmla="val 25811"/>
              <a:gd name="adj2" fmla="val 52419"/>
            </a:avLst>
          </a:prstGeom>
          <a:solidFill>
            <a:srgbClr val="FF0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2" name="Rettangolo con angoli arrotondati 1">
            <a:extLst>
              <a:ext uri="{FF2B5EF4-FFF2-40B4-BE49-F238E27FC236}">
                <a16:creationId xmlns:a16="http://schemas.microsoft.com/office/drawing/2014/main" id="{D70180E8-032A-BE32-22FC-188DFB58048D}"/>
              </a:ext>
            </a:extLst>
          </p:cNvPr>
          <p:cNvSpPr/>
          <p:nvPr/>
        </p:nvSpPr>
        <p:spPr>
          <a:xfrm>
            <a:off x="83834" y="1095187"/>
            <a:ext cx="6659931" cy="863144"/>
          </a:xfrm>
          <a:prstGeom prst="roundRect">
            <a:avLst>
              <a:gd name="adj" fmla="val 7083"/>
            </a:avLst>
          </a:prstGeom>
          <a:solidFill>
            <a:srgbClr val="FFFFFF">
              <a:alpha val="85098"/>
            </a:srgbClr>
          </a:solidFill>
          <a:ln w="12700">
            <a:solidFill>
              <a:schemeClr val="tx1"/>
            </a:solidFill>
          </a:ln>
          <a:effectLst>
            <a:outerShdw blurRad="50800" dist="38100" dir="2700000" algn="tl" rotWithShape="0">
              <a:prstClr val="black">
                <a:alpha val="40000"/>
              </a:prstClr>
            </a:outerShdw>
          </a:effectLst>
        </p:spPr>
        <p:style>
          <a:lnRef idx="1">
            <a:schemeClr val="dk1"/>
          </a:lnRef>
          <a:fillRef idx="3">
            <a:schemeClr val="dk1"/>
          </a:fillRef>
          <a:effectRef idx="2">
            <a:schemeClr val="dk1"/>
          </a:effectRef>
          <a:fontRef idx="minor">
            <a:schemeClr val="lt1"/>
          </a:fontRef>
        </p:style>
        <p:txBody>
          <a:bodyPr wrap="square">
            <a:spAutoFit/>
          </a:bodyPr>
          <a:lstStyle/>
          <a:p>
            <a:pPr algn="ctr"/>
            <a:r>
              <a:rPr lang="it-IT" sz="1600" dirty="0">
                <a:solidFill>
                  <a:schemeClr val="tx1"/>
                </a:solidFill>
                <a:effectLst>
                  <a:outerShdw blurRad="38100" dist="38100" dir="2700000" algn="tl">
                    <a:srgbClr val="000000">
                      <a:alpha val="43137"/>
                    </a:srgbClr>
                  </a:outerShdw>
                </a:effectLst>
                <a:latin typeface="Artifakt Element Light" panose="020B0303050000020004" pitchFamily="34" charset="0"/>
                <a:ea typeface="Artifakt Element Light" panose="020B0303050000020004" pitchFamily="34" charset="0"/>
                <a:cs typeface="Arial" panose="020B0604020202020204" pitchFamily="34" charset="0"/>
              </a:rPr>
              <a:t>InnovEn srl supports </a:t>
            </a:r>
            <a:r>
              <a:rPr lang="it-IT" sz="1600" dirty="0" err="1">
                <a:solidFill>
                  <a:schemeClr val="tx1"/>
                </a:solidFill>
                <a:effectLst>
                  <a:outerShdw blurRad="38100" dist="38100" dir="2700000" algn="tl">
                    <a:srgbClr val="000000">
                      <a:alpha val="43137"/>
                    </a:srgbClr>
                  </a:outerShdw>
                </a:effectLst>
                <a:latin typeface="Artifakt Element Light" panose="020B0303050000020004" pitchFamily="34" charset="0"/>
                <a:ea typeface="Artifakt Element Light" panose="020B0303050000020004" pitchFamily="34" charset="0"/>
                <a:cs typeface="Arial" panose="020B0604020202020204" pitchFamily="34" charset="0"/>
              </a:rPr>
              <a:t>all</a:t>
            </a:r>
            <a:r>
              <a:rPr lang="it-IT" sz="1600" dirty="0">
                <a:solidFill>
                  <a:schemeClr val="tx1"/>
                </a:solidFill>
                <a:effectLst>
                  <a:outerShdw blurRad="38100" dist="38100" dir="2700000" algn="tl">
                    <a:srgbClr val="000000">
                      <a:alpha val="43137"/>
                    </a:srgbClr>
                  </a:outerShdw>
                </a:effectLst>
                <a:latin typeface="Artifakt Element Light" panose="020B0303050000020004" pitchFamily="34" charset="0"/>
                <a:ea typeface="Artifakt Element Light" panose="020B0303050000020004" pitchFamily="34" charset="0"/>
                <a:cs typeface="Arial" panose="020B0604020202020204" pitchFamily="34" charset="0"/>
              </a:rPr>
              <a:t> the activities </a:t>
            </a:r>
            <a:r>
              <a:rPr lang="it-IT" sz="1600" dirty="0" err="1">
                <a:solidFill>
                  <a:schemeClr val="tx1"/>
                </a:solidFill>
                <a:effectLst>
                  <a:outerShdw blurRad="38100" dist="38100" dir="2700000" algn="tl">
                    <a:srgbClr val="000000">
                      <a:alpha val="43137"/>
                    </a:srgbClr>
                  </a:outerShdw>
                </a:effectLst>
                <a:latin typeface="Artifakt Element Light" panose="020B0303050000020004" pitchFamily="34" charset="0"/>
                <a:ea typeface="Artifakt Element Light" panose="020B0303050000020004" pitchFamily="34" charset="0"/>
                <a:cs typeface="Arial" panose="020B0604020202020204" pitchFamily="34" charset="0"/>
              </a:rPr>
              <a:t>through</a:t>
            </a:r>
            <a:r>
              <a:rPr lang="it-IT" sz="1600" dirty="0">
                <a:solidFill>
                  <a:schemeClr val="tx1"/>
                </a:solidFill>
                <a:effectLst>
                  <a:outerShdw blurRad="38100" dist="38100" dir="2700000" algn="tl">
                    <a:srgbClr val="000000">
                      <a:alpha val="43137"/>
                    </a:srgbClr>
                  </a:outerShdw>
                </a:effectLst>
                <a:latin typeface="Artifakt Element Light" panose="020B0303050000020004" pitchFamily="34" charset="0"/>
                <a:ea typeface="Artifakt Element Light" panose="020B0303050000020004" pitchFamily="34" charset="0"/>
                <a:cs typeface="Arial" panose="020B0604020202020204" pitchFamily="34" charset="0"/>
              </a:rPr>
              <a:t> of </a:t>
            </a:r>
            <a:r>
              <a:rPr lang="it-IT" sz="1600" dirty="0" err="1">
                <a:solidFill>
                  <a:schemeClr val="tx1"/>
                </a:solidFill>
                <a:effectLst>
                  <a:outerShdw blurRad="38100" dist="38100" dir="2700000" algn="tl">
                    <a:srgbClr val="000000">
                      <a:alpha val="43137"/>
                    </a:srgbClr>
                  </a:outerShdw>
                </a:effectLst>
                <a:latin typeface="Artifakt Element Light" panose="020B0303050000020004" pitchFamily="34" charset="0"/>
                <a:ea typeface="Artifakt Element Light" panose="020B0303050000020004" pitchFamily="34" charset="0"/>
                <a:cs typeface="Arial" panose="020B0604020202020204" pitchFamily="34" charset="0"/>
              </a:rPr>
              <a:t>most</a:t>
            </a:r>
            <a:r>
              <a:rPr lang="it-IT" sz="1600" dirty="0">
                <a:solidFill>
                  <a:schemeClr val="tx1"/>
                </a:solidFill>
                <a:effectLst>
                  <a:outerShdw blurRad="38100" dist="38100" dir="2700000" algn="tl">
                    <a:srgbClr val="000000">
                      <a:alpha val="43137"/>
                    </a:srgbClr>
                  </a:outerShdw>
                </a:effectLst>
                <a:latin typeface="Artifakt Element Light" panose="020B0303050000020004" pitchFamily="34" charset="0"/>
                <a:ea typeface="Artifakt Element Light" panose="020B0303050000020004" pitchFamily="34" charset="0"/>
                <a:cs typeface="Arial" panose="020B0604020202020204" pitchFamily="34" charset="0"/>
              </a:rPr>
              <a:t> </a:t>
            </a:r>
            <a:r>
              <a:rPr lang="it-IT" sz="1600" dirty="0" err="1">
                <a:solidFill>
                  <a:schemeClr val="tx1"/>
                </a:solidFill>
                <a:effectLst>
                  <a:outerShdw blurRad="38100" dist="38100" dir="2700000" algn="tl">
                    <a:srgbClr val="000000">
                      <a:alpha val="43137"/>
                    </a:srgbClr>
                  </a:outerShdw>
                </a:effectLst>
                <a:latin typeface="Artifakt Element Light" panose="020B0303050000020004" pitchFamily="34" charset="0"/>
                <a:ea typeface="Artifakt Element Light" panose="020B0303050000020004" pitchFamily="34" charset="0"/>
                <a:cs typeface="Arial" panose="020B0604020202020204" pitchFamily="34" charset="0"/>
              </a:rPr>
              <a:t>recent</a:t>
            </a:r>
            <a:r>
              <a:rPr lang="it-IT" sz="1600" dirty="0">
                <a:solidFill>
                  <a:schemeClr val="tx1"/>
                </a:solidFill>
                <a:effectLst>
                  <a:outerShdw blurRad="38100" dist="38100" dir="2700000" algn="tl">
                    <a:srgbClr val="000000">
                      <a:alpha val="43137"/>
                    </a:srgbClr>
                  </a:outerShdw>
                </a:effectLst>
                <a:latin typeface="Artifakt Element Light" panose="020B0303050000020004" pitchFamily="34" charset="0"/>
                <a:ea typeface="Artifakt Element Light" panose="020B0303050000020004" pitchFamily="34" charset="0"/>
                <a:cs typeface="Arial" panose="020B0604020202020204" pitchFamily="34" charset="0"/>
              </a:rPr>
              <a:t> </a:t>
            </a:r>
            <a:r>
              <a:rPr lang="it-IT" sz="1600" dirty="0" err="1">
                <a:solidFill>
                  <a:schemeClr val="tx1"/>
                </a:solidFill>
                <a:effectLst>
                  <a:outerShdw blurRad="38100" dist="38100" dir="2700000" algn="tl">
                    <a:srgbClr val="000000">
                      <a:alpha val="43137"/>
                    </a:srgbClr>
                  </a:outerShdw>
                </a:effectLst>
                <a:latin typeface="Artifakt Element Light" panose="020B0303050000020004" pitchFamily="34" charset="0"/>
                <a:ea typeface="Artifakt Element Light" panose="020B0303050000020004" pitchFamily="34" charset="0"/>
                <a:cs typeface="Arial" panose="020B0604020202020204" pitchFamily="34" charset="0"/>
              </a:rPr>
              <a:t>calculation</a:t>
            </a:r>
            <a:r>
              <a:rPr lang="it-IT" sz="1600" dirty="0">
                <a:solidFill>
                  <a:schemeClr val="tx1"/>
                </a:solidFill>
                <a:effectLst>
                  <a:outerShdw blurRad="38100" dist="38100" dir="2700000" algn="tl">
                    <a:srgbClr val="000000">
                      <a:alpha val="43137"/>
                    </a:srgbClr>
                  </a:outerShdw>
                </a:effectLst>
                <a:latin typeface="Artifakt Element Light" panose="020B0303050000020004" pitchFamily="34" charset="0"/>
                <a:ea typeface="Artifakt Element Light" panose="020B0303050000020004" pitchFamily="34" charset="0"/>
                <a:cs typeface="Arial" panose="020B0604020202020204" pitchFamily="34" charset="0"/>
              </a:rPr>
              <a:t> </a:t>
            </a:r>
            <a:r>
              <a:rPr lang="it-IT" sz="1600" dirty="0" err="1">
                <a:solidFill>
                  <a:schemeClr val="tx1"/>
                </a:solidFill>
                <a:effectLst>
                  <a:outerShdw blurRad="38100" dist="38100" dir="2700000" algn="tl">
                    <a:srgbClr val="000000">
                      <a:alpha val="43137"/>
                    </a:srgbClr>
                  </a:outerShdw>
                </a:effectLst>
                <a:latin typeface="Artifakt Element Light" panose="020B0303050000020004" pitchFamily="34" charset="0"/>
                <a:ea typeface="Artifakt Element Light" panose="020B0303050000020004" pitchFamily="34" charset="0"/>
                <a:cs typeface="Arial" panose="020B0604020202020204" pitchFamily="34" charset="0"/>
              </a:rPr>
              <a:t>methods</a:t>
            </a:r>
            <a:r>
              <a:rPr lang="it-IT" sz="1600" dirty="0">
                <a:solidFill>
                  <a:schemeClr val="tx1"/>
                </a:solidFill>
                <a:effectLst>
                  <a:outerShdw blurRad="38100" dist="38100" dir="2700000" algn="tl">
                    <a:srgbClr val="000000">
                      <a:alpha val="43137"/>
                    </a:srgbClr>
                  </a:outerShdw>
                </a:effectLst>
                <a:latin typeface="Artifakt Element Light" panose="020B0303050000020004" pitchFamily="34" charset="0"/>
                <a:ea typeface="Artifakt Element Light" panose="020B0303050000020004" pitchFamily="34" charset="0"/>
                <a:cs typeface="Arial" panose="020B0604020202020204" pitchFamily="34" charset="0"/>
              </a:rPr>
              <a:t> and </a:t>
            </a:r>
            <a:r>
              <a:rPr lang="it-IT" sz="1600" dirty="0" err="1">
                <a:solidFill>
                  <a:schemeClr val="tx1"/>
                </a:solidFill>
                <a:effectLst>
                  <a:outerShdw blurRad="38100" dist="38100" dir="2700000" algn="tl">
                    <a:srgbClr val="000000">
                      <a:alpha val="43137"/>
                    </a:srgbClr>
                  </a:outerShdw>
                </a:effectLst>
                <a:latin typeface="Artifakt Element Light" panose="020B0303050000020004" pitchFamily="34" charset="0"/>
                <a:ea typeface="Artifakt Element Light" panose="020B0303050000020004" pitchFamily="34" charset="0"/>
                <a:cs typeface="Arial" panose="020B0604020202020204" pitchFamily="34" charset="0"/>
              </a:rPr>
              <a:t>provides</a:t>
            </a:r>
            <a:r>
              <a:rPr lang="it-IT" sz="1600" dirty="0">
                <a:solidFill>
                  <a:schemeClr val="tx1"/>
                </a:solidFill>
                <a:effectLst>
                  <a:outerShdw blurRad="38100" dist="38100" dir="2700000" algn="tl">
                    <a:srgbClr val="000000">
                      <a:alpha val="43137"/>
                    </a:srgbClr>
                  </a:outerShdw>
                </a:effectLst>
                <a:latin typeface="Artifakt Element Light" panose="020B0303050000020004" pitchFamily="34" charset="0"/>
                <a:ea typeface="Artifakt Element Light" panose="020B0303050000020004" pitchFamily="34" charset="0"/>
                <a:cs typeface="Arial" panose="020B0604020202020204" pitchFamily="34" charset="0"/>
              </a:rPr>
              <a:t> </a:t>
            </a:r>
            <a:r>
              <a:rPr lang="it-IT" sz="1600" dirty="0" err="1">
                <a:solidFill>
                  <a:schemeClr val="tx1"/>
                </a:solidFill>
                <a:effectLst>
                  <a:outerShdw blurRad="38100" dist="38100" dir="2700000" algn="tl">
                    <a:srgbClr val="000000">
                      <a:alpha val="43137"/>
                    </a:srgbClr>
                  </a:outerShdw>
                </a:effectLst>
                <a:latin typeface="Artifakt Element Light" panose="020B0303050000020004" pitchFamily="34" charset="0"/>
                <a:ea typeface="Artifakt Element Light" panose="020B0303050000020004" pitchFamily="34" charset="0"/>
                <a:cs typeface="Arial" panose="020B0604020202020204" pitchFamily="34" charset="0"/>
              </a:rPr>
              <a:t>plants</a:t>
            </a:r>
            <a:r>
              <a:rPr lang="it-IT" sz="1600" dirty="0">
                <a:solidFill>
                  <a:schemeClr val="tx1"/>
                </a:solidFill>
                <a:effectLst>
                  <a:outerShdw blurRad="38100" dist="38100" dir="2700000" algn="tl">
                    <a:srgbClr val="000000">
                      <a:alpha val="43137"/>
                    </a:srgbClr>
                  </a:outerShdw>
                </a:effectLst>
                <a:latin typeface="Artifakt Element Light" panose="020B0303050000020004" pitchFamily="34" charset="0"/>
                <a:ea typeface="Artifakt Element Light" panose="020B0303050000020004" pitchFamily="34" charset="0"/>
                <a:cs typeface="Arial" panose="020B0604020202020204" pitchFamily="34" charset="0"/>
              </a:rPr>
              <a:t> </a:t>
            </a:r>
            <a:r>
              <a:rPr lang="it-IT" sz="1600" dirty="0" err="1">
                <a:solidFill>
                  <a:schemeClr val="tx1"/>
                </a:solidFill>
                <a:effectLst>
                  <a:outerShdw blurRad="38100" dist="38100" dir="2700000" algn="tl">
                    <a:srgbClr val="000000">
                      <a:alpha val="43137"/>
                    </a:srgbClr>
                  </a:outerShdw>
                </a:effectLst>
                <a:latin typeface="Artifakt Element Light" panose="020B0303050000020004" pitchFamily="34" charset="0"/>
                <a:ea typeface="Artifakt Element Light" panose="020B0303050000020004" pitchFamily="34" charset="0"/>
                <a:cs typeface="Arial" panose="020B0604020202020204" pitchFamily="34" charset="0"/>
              </a:rPr>
              <a:t>modelling</a:t>
            </a:r>
            <a:r>
              <a:rPr lang="it-IT" sz="1600" dirty="0">
                <a:solidFill>
                  <a:schemeClr val="tx1"/>
                </a:solidFill>
                <a:effectLst>
                  <a:outerShdw blurRad="38100" dist="38100" dir="2700000" algn="tl">
                    <a:srgbClr val="000000">
                      <a:alpha val="43137"/>
                    </a:srgbClr>
                  </a:outerShdw>
                </a:effectLst>
                <a:latin typeface="Artifakt Element Light" panose="020B0303050000020004" pitchFamily="34" charset="0"/>
                <a:ea typeface="Artifakt Element Light" panose="020B0303050000020004" pitchFamily="34" charset="0"/>
                <a:cs typeface="Arial" panose="020B0604020202020204" pitchFamily="34" charset="0"/>
              </a:rPr>
              <a:t> (</a:t>
            </a:r>
            <a:r>
              <a:rPr lang="it-IT" sz="1600" dirty="0" err="1">
                <a:solidFill>
                  <a:schemeClr val="tx1"/>
                </a:solidFill>
                <a:effectLst>
                  <a:outerShdw blurRad="38100" dist="38100" dir="2700000" algn="tl">
                    <a:srgbClr val="000000">
                      <a:alpha val="43137"/>
                    </a:srgbClr>
                  </a:outerShdw>
                </a:effectLst>
                <a:latin typeface="Artifakt Element Light" panose="020B0303050000020004" pitchFamily="34" charset="0"/>
                <a:ea typeface="Artifakt Element Light" panose="020B0303050000020004" pitchFamily="34" charset="0"/>
                <a:cs typeface="Arial" panose="020B0604020202020204" pitchFamily="34" charset="0"/>
              </a:rPr>
              <a:t>through</a:t>
            </a:r>
            <a:r>
              <a:rPr lang="it-IT" sz="1600" dirty="0">
                <a:solidFill>
                  <a:schemeClr val="tx1"/>
                </a:solidFill>
                <a:effectLst>
                  <a:outerShdw blurRad="38100" dist="38100" dir="2700000" algn="tl">
                    <a:srgbClr val="000000">
                      <a:alpha val="43137"/>
                    </a:srgbClr>
                  </a:outerShdw>
                </a:effectLst>
                <a:latin typeface="Artifakt Element Light" panose="020B0303050000020004" pitchFamily="34" charset="0"/>
                <a:ea typeface="Artifakt Element Light" panose="020B0303050000020004" pitchFamily="34" charset="0"/>
                <a:cs typeface="Arial" panose="020B0604020202020204" pitchFamily="34" charset="0"/>
              </a:rPr>
              <a:t> </a:t>
            </a:r>
            <a:r>
              <a:rPr lang="it-IT" sz="1600" dirty="0" err="1">
                <a:solidFill>
                  <a:schemeClr val="tx1"/>
                </a:solidFill>
                <a:effectLst>
                  <a:outerShdw blurRad="38100" dist="38100" dir="2700000" algn="tl">
                    <a:srgbClr val="000000">
                      <a:alpha val="43137"/>
                    </a:srgbClr>
                  </a:outerShdw>
                </a:effectLst>
                <a:latin typeface="Artifakt Element Light" panose="020B0303050000020004" pitchFamily="34" charset="0"/>
                <a:ea typeface="Artifakt Element Light" panose="020B0303050000020004" pitchFamily="34" charset="0"/>
                <a:cs typeface="Arial" panose="020B0604020202020204" pitchFamily="34" charset="0"/>
              </a:rPr>
              <a:t>simulation</a:t>
            </a:r>
            <a:r>
              <a:rPr lang="it-IT" sz="1600" dirty="0">
                <a:solidFill>
                  <a:schemeClr val="tx1"/>
                </a:solidFill>
                <a:effectLst>
                  <a:outerShdw blurRad="38100" dist="38100" dir="2700000" algn="tl">
                    <a:srgbClr val="000000">
                      <a:alpha val="43137"/>
                    </a:srgbClr>
                  </a:outerShdw>
                </a:effectLst>
                <a:latin typeface="Artifakt Element Light" panose="020B0303050000020004" pitchFamily="34" charset="0"/>
                <a:ea typeface="Artifakt Element Light" panose="020B0303050000020004" pitchFamily="34" charset="0"/>
                <a:cs typeface="Arial" panose="020B0604020202020204" pitchFamily="34" charset="0"/>
              </a:rPr>
              <a:t> software) for </a:t>
            </a:r>
            <a:r>
              <a:rPr lang="it-IT" sz="1600" dirty="0" err="1">
                <a:solidFill>
                  <a:schemeClr val="tx1"/>
                </a:solidFill>
                <a:effectLst>
                  <a:outerShdw blurRad="38100" dist="38100" dir="2700000" algn="tl">
                    <a:srgbClr val="000000">
                      <a:alpha val="43137"/>
                    </a:srgbClr>
                  </a:outerShdw>
                </a:effectLst>
                <a:latin typeface="Artifakt Element Light" panose="020B0303050000020004" pitchFamily="34" charset="0"/>
                <a:ea typeface="Artifakt Element Light" panose="020B0303050000020004" pitchFamily="34" charset="0"/>
                <a:cs typeface="Arial" panose="020B0604020202020204" pitchFamily="34" charset="0"/>
              </a:rPr>
              <a:t>existing</a:t>
            </a:r>
            <a:r>
              <a:rPr lang="it-IT" sz="1600" dirty="0">
                <a:solidFill>
                  <a:schemeClr val="tx1"/>
                </a:solidFill>
                <a:effectLst>
                  <a:outerShdw blurRad="38100" dist="38100" dir="2700000" algn="tl">
                    <a:srgbClr val="000000">
                      <a:alpha val="43137"/>
                    </a:srgbClr>
                  </a:outerShdw>
                </a:effectLst>
                <a:latin typeface="Artifakt Element Light" panose="020B0303050000020004" pitchFamily="34" charset="0"/>
                <a:ea typeface="Artifakt Element Light" panose="020B0303050000020004" pitchFamily="34" charset="0"/>
                <a:cs typeface="Arial" panose="020B0604020202020204" pitchFamily="34" charset="0"/>
              </a:rPr>
              <a:t> </a:t>
            </a:r>
            <a:r>
              <a:rPr lang="it-IT" sz="1600" dirty="0" err="1">
                <a:solidFill>
                  <a:schemeClr val="tx1"/>
                </a:solidFill>
                <a:effectLst>
                  <a:outerShdw blurRad="38100" dist="38100" dir="2700000" algn="tl">
                    <a:srgbClr val="000000">
                      <a:alpha val="43137"/>
                    </a:srgbClr>
                  </a:outerShdw>
                </a:effectLst>
                <a:latin typeface="Artifakt Element Light" panose="020B0303050000020004" pitchFamily="34" charset="0"/>
                <a:ea typeface="Artifakt Element Light" panose="020B0303050000020004" pitchFamily="34" charset="0"/>
                <a:cs typeface="Arial" panose="020B0604020202020204" pitchFamily="34" charset="0"/>
              </a:rPr>
              <a:t>plants</a:t>
            </a:r>
            <a:r>
              <a:rPr lang="it-IT" sz="1600" dirty="0">
                <a:solidFill>
                  <a:schemeClr val="tx1"/>
                </a:solidFill>
                <a:effectLst>
                  <a:outerShdw blurRad="38100" dist="38100" dir="2700000" algn="tl">
                    <a:srgbClr val="000000">
                      <a:alpha val="43137"/>
                    </a:srgbClr>
                  </a:outerShdw>
                </a:effectLst>
                <a:latin typeface="Artifakt Element Light" panose="020B0303050000020004" pitchFamily="34" charset="0"/>
                <a:ea typeface="Artifakt Element Light" panose="020B0303050000020004" pitchFamily="34" charset="0"/>
                <a:cs typeface="Arial" panose="020B0604020202020204" pitchFamily="34" charset="0"/>
              </a:rPr>
              <a:t> and new project </a:t>
            </a:r>
            <a:r>
              <a:rPr lang="it-IT" sz="1600" dirty="0" err="1">
                <a:solidFill>
                  <a:schemeClr val="tx1"/>
                </a:solidFill>
                <a:effectLst>
                  <a:outerShdw blurRad="38100" dist="38100" dir="2700000" algn="tl">
                    <a:srgbClr val="000000">
                      <a:alpha val="43137"/>
                    </a:srgbClr>
                  </a:outerShdw>
                </a:effectLst>
                <a:latin typeface="Artifakt Element Light" panose="020B0303050000020004" pitchFamily="34" charset="0"/>
                <a:ea typeface="Artifakt Element Light" panose="020B0303050000020004" pitchFamily="34" charset="0"/>
                <a:cs typeface="Arial" panose="020B0604020202020204" pitchFamily="34" charset="0"/>
              </a:rPr>
              <a:t>scenarios</a:t>
            </a:r>
            <a:r>
              <a:rPr lang="it-IT" sz="1600" dirty="0">
                <a:solidFill>
                  <a:schemeClr val="tx1"/>
                </a:solidFill>
                <a:effectLst>
                  <a:outerShdw blurRad="38100" dist="38100" dir="2700000" algn="tl">
                    <a:srgbClr val="000000">
                      <a:alpha val="43137"/>
                    </a:srgbClr>
                  </a:outerShdw>
                </a:effectLst>
                <a:latin typeface="Artifakt Element Light" panose="020B0303050000020004" pitchFamily="34" charset="0"/>
                <a:ea typeface="Artifakt Element Light" panose="020B0303050000020004" pitchFamily="34" charset="0"/>
                <a:cs typeface="Arial" panose="020B0604020202020204" pitchFamily="34" charset="0"/>
              </a:rPr>
              <a:t>. </a:t>
            </a:r>
            <a:endParaRPr lang="it-IT" sz="1600" dirty="0">
              <a:solidFill>
                <a:schemeClr val="tx1"/>
              </a:solidFill>
              <a:latin typeface="Artifakt Element Light" panose="020B0303050000020004" pitchFamily="34" charset="0"/>
              <a:ea typeface="Artifakt Element Light" panose="020B0303050000020004" pitchFamily="34" charset="0"/>
              <a:cs typeface="Arial" panose="020B0604020202020204" pitchFamily="34" charset="0"/>
            </a:endParaRPr>
          </a:p>
        </p:txBody>
      </p:sp>
    </p:spTree>
    <p:extLst>
      <p:ext uri="{BB962C8B-B14F-4D97-AF65-F5344CB8AC3E}">
        <p14:creationId xmlns:p14="http://schemas.microsoft.com/office/powerpoint/2010/main" val="3854492205"/>
      </p:ext>
    </p:extLst>
  </p:cSld>
  <p:clrMapOvr>
    <a:masterClrMapping/>
  </p:clrMapOvr>
</p:sld>
</file>

<file path=ppt/theme/theme1.xml><?xml version="1.0" encoding="utf-8"?>
<a:theme xmlns:a="http://schemas.openxmlformats.org/drawingml/2006/main" name="Tema di Office">
  <a:themeElements>
    <a:clrScheme name="Tema di 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Tema di 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Tema di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2013 - 2022"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 2013 - 2022</Template>
  <TotalTime>474</TotalTime>
  <Words>288</Words>
  <Application>Microsoft Office PowerPoint</Application>
  <PresentationFormat>Presentazione su schermo (4:3)</PresentationFormat>
  <Paragraphs>18</Paragraphs>
  <Slides>4</Slides>
  <Notes>0</Notes>
  <HiddenSlides>0</HiddenSlides>
  <MMClips>0</MMClips>
  <ScaleCrop>false</ScaleCrop>
  <HeadingPairs>
    <vt:vector size="6" baseType="variant">
      <vt:variant>
        <vt:lpstr>Caratteri utilizzati</vt:lpstr>
      </vt:variant>
      <vt:variant>
        <vt:i4>6</vt:i4>
      </vt:variant>
      <vt:variant>
        <vt:lpstr>Tema</vt:lpstr>
      </vt:variant>
      <vt:variant>
        <vt:i4>1</vt:i4>
      </vt:variant>
      <vt:variant>
        <vt:lpstr>Titoli diapositive</vt:lpstr>
      </vt:variant>
      <vt:variant>
        <vt:i4>4</vt:i4>
      </vt:variant>
    </vt:vector>
  </HeadingPairs>
  <TitlesOfParts>
    <vt:vector size="11" baseType="lpstr">
      <vt:lpstr>Arial</vt:lpstr>
      <vt:lpstr>Artifakt Element Light</vt:lpstr>
      <vt:lpstr>Bauhaus 93</vt:lpstr>
      <vt:lpstr>Calibri</vt:lpstr>
      <vt:lpstr>Calibri Light</vt:lpstr>
      <vt:lpstr>Sitka Subheading</vt:lpstr>
      <vt:lpstr>Tema di Office</vt:lpstr>
      <vt:lpstr>Presentazione standard di PowerPoint</vt:lpstr>
      <vt:lpstr>Presentazione standard di PowerPoint</vt:lpstr>
      <vt:lpstr>Presentazione standard di PowerPoint</vt:lpstr>
      <vt:lpstr>Presentazione standard di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.WATER TREATMENT .BIOGASS .ENERGY EFFICIENCY</dc:title>
  <dc:creator>Vadim Scerbacov</dc:creator>
  <cp:lastModifiedBy>Andrea Oro</cp:lastModifiedBy>
  <cp:revision>34</cp:revision>
  <dcterms:created xsi:type="dcterms:W3CDTF">2023-11-17T10:13:08Z</dcterms:created>
  <dcterms:modified xsi:type="dcterms:W3CDTF">2023-12-15T11:32:36Z</dcterms:modified>
</cp:coreProperties>
</file>